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67"/>
  </p:notesMasterIdLst>
  <p:sldIdLst>
    <p:sldId id="266" r:id="rId2"/>
    <p:sldId id="331" r:id="rId3"/>
    <p:sldId id="403" r:id="rId4"/>
    <p:sldId id="404" r:id="rId5"/>
    <p:sldId id="389" r:id="rId6"/>
    <p:sldId id="390" r:id="rId7"/>
    <p:sldId id="441" r:id="rId8"/>
    <p:sldId id="442" r:id="rId9"/>
    <p:sldId id="402" r:id="rId10"/>
    <p:sldId id="432" r:id="rId11"/>
    <p:sldId id="443" r:id="rId12"/>
    <p:sldId id="405" r:id="rId13"/>
    <p:sldId id="406" r:id="rId14"/>
    <p:sldId id="407" r:id="rId15"/>
    <p:sldId id="408" r:id="rId16"/>
    <p:sldId id="409" r:id="rId17"/>
    <p:sldId id="410" r:id="rId18"/>
    <p:sldId id="411" r:id="rId19"/>
    <p:sldId id="412" r:id="rId20"/>
    <p:sldId id="413" r:id="rId21"/>
    <p:sldId id="417" r:id="rId22"/>
    <p:sldId id="418" r:id="rId23"/>
    <p:sldId id="419" r:id="rId24"/>
    <p:sldId id="420" r:id="rId25"/>
    <p:sldId id="421" r:id="rId26"/>
    <p:sldId id="422" r:id="rId27"/>
    <p:sldId id="423" r:id="rId28"/>
    <p:sldId id="424" r:id="rId29"/>
    <p:sldId id="433" r:id="rId30"/>
    <p:sldId id="434" r:id="rId31"/>
    <p:sldId id="435" r:id="rId32"/>
    <p:sldId id="436" r:id="rId33"/>
    <p:sldId id="439" r:id="rId34"/>
    <p:sldId id="440" r:id="rId35"/>
    <p:sldId id="426" r:id="rId36"/>
    <p:sldId id="445" r:id="rId37"/>
    <p:sldId id="446" r:id="rId38"/>
    <p:sldId id="447" r:id="rId39"/>
    <p:sldId id="448" r:id="rId40"/>
    <p:sldId id="449" r:id="rId41"/>
    <p:sldId id="450" r:id="rId42"/>
    <p:sldId id="451" r:id="rId43"/>
    <p:sldId id="452" r:id="rId44"/>
    <p:sldId id="453" r:id="rId45"/>
    <p:sldId id="454" r:id="rId46"/>
    <p:sldId id="455" r:id="rId47"/>
    <p:sldId id="456" r:id="rId48"/>
    <p:sldId id="457" r:id="rId49"/>
    <p:sldId id="458" r:id="rId50"/>
    <p:sldId id="459" r:id="rId51"/>
    <p:sldId id="460" r:id="rId52"/>
    <p:sldId id="461" r:id="rId53"/>
    <p:sldId id="462" r:id="rId54"/>
    <p:sldId id="463" r:id="rId55"/>
    <p:sldId id="464" r:id="rId56"/>
    <p:sldId id="466" r:id="rId57"/>
    <p:sldId id="465" r:id="rId58"/>
    <p:sldId id="437" r:id="rId59"/>
    <p:sldId id="438" r:id="rId60"/>
    <p:sldId id="414" r:id="rId61"/>
    <p:sldId id="415" r:id="rId62"/>
    <p:sldId id="416" r:id="rId63"/>
    <p:sldId id="427" r:id="rId64"/>
    <p:sldId id="428" r:id="rId65"/>
    <p:sldId id="430" r:id="rId66"/>
  </p:sldIdLst>
  <p:sldSz cx="9144000" cy="6858000" type="screen4x3"/>
  <p:notesSz cx="6858000" cy="9144000"/>
  <p:defaultTextStyle>
    <a:defPPr>
      <a:defRPr lang="en-US"/>
    </a:defPPr>
    <a:lvl1pPr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66CC"/>
    <a:srgbClr val="008000"/>
    <a:srgbClr val="33CC33"/>
    <a:srgbClr val="00FFFF"/>
    <a:srgbClr val="FFFF66"/>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0"/>
    <p:restoredTop sz="94712"/>
  </p:normalViewPr>
  <p:slideViewPr>
    <p:cSldViewPr snapToGrid="0">
      <p:cViewPr varScale="1">
        <p:scale>
          <a:sx n="193" d="100"/>
          <a:sy n="193" d="100"/>
        </p:scale>
        <p:origin x="8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4" d="100"/>
        <a:sy n="10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7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charset="0"/>
                <a:cs typeface="+mn-cs"/>
              </a:defRPr>
            </a:lvl1pPr>
          </a:lstStyle>
          <a:p>
            <a:pPr>
              <a:defRPr/>
            </a:pPr>
            <a:endParaRPr lang="en-US"/>
          </a:p>
        </p:txBody>
      </p:sp>
      <p:sp>
        <p:nvSpPr>
          <p:cNvPr id="9830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charset="0"/>
                <a:cs typeface="+mn-cs"/>
              </a:defRPr>
            </a:lvl1pPr>
          </a:lstStyle>
          <a:p>
            <a:pPr>
              <a:defRPr/>
            </a:pPr>
            <a:endParaRPr lang="en-US"/>
          </a:p>
        </p:txBody>
      </p:sp>
      <p:sp>
        <p:nvSpPr>
          <p:cNvPr id="983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9830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831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charset="0"/>
                <a:cs typeface="+mn-cs"/>
              </a:defRPr>
            </a:lvl1pPr>
          </a:lstStyle>
          <a:p>
            <a:pPr>
              <a:defRPr/>
            </a:pPr>
            <a:endParaRPr lang="en-US"/>
          </a:p>
        </p:txBody>
      </p:sp>
      <p:sp>
        <p:nvSpPr>
          <p:cNvPr id="9831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charset="0"/>
                <a:cs typeface="+mn-cs"/>
              </a:defRPr>
            </a:lvl1pPr>
          </a:lstStyle>
          <a:p>
            <a:pPr>
              <a:defRPr/>
            </a:pPr>
            <a:fld id="{A5F1F84A-16A1-934A-86C3-E2CDBF4FD20D}" type="slidenum">
              <a:rPr lang="en-US"/>
              <a:pPr>
                <a:defRPr/>
              </a:pPr>
              <a:t>‹#›</a:t>
            </a:fld>
            <a:endParaRPr lang="en-US"/>
          </a:p>
        </p:txBody>
      </p:sp>
    </p:spTree>
    <p:extLst>
      <p:ext uri="{BB962C8B-B14F-4D97-AF65-F5344CB8AC3E}">
        <p14:creationId xmlns:p14="http://schemas.microsoft.com/office/powerpoint/2010/main" val="3502552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Times New Roman"/>
                <a:cs typeface="Times New Roman"/>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vl1pPr>
          </a:lstStyle>
          <a:p>
            <a:pPr>
              <a:defRPr/>
            </a:pPr>
            <a:fld id="{D3F315DA-F7D7-C042-B8A7-2B29B2C70E85}" type="slidenum">
              <a:rPr lang="en-US"/>
              <a:pPr>
                <a:defRPr/>
              </a:pPr>
              <a:t>‹#›</a:t>
            </a:fld>
            <a:endParaRPr lang="en-US"/>
          </a:p>
        </p:txBody>
      </p:sp>
    </p:spTree>
    <p:extLst>
      <p:ext uri="{BB962C8B-B14F-4D97-AF65-F5344CB8AC3E}">
        <p14:creationId xmlns:p14="http://schemas.microsoft.com/office/powerpoint/2010/main" val="874820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pPr>
              <a:defRPr/>
            </a:pPr>
            <a:fld id="{201FACE2-CC82-B84C-B261-A39D0EB24D53}" type="slidenum">
              <a:rPr lang="en-US"/>
              <a:pPr>
                <a:defRPr/>
              </a:pPr>
              <a:t>‹#›</a:t>
            </a:fld>
            <a:endParaRPr lang="en-US"/>
          </a:p>
        </p:txBody>
      </p:sp>
    </p:spTree>
    <p:extLst>
      <p:ext uri="{BB962C8B-B14F-4D97-AF65-F5344CB8AC3E}">
        <p14:creationId xmlns:p14="http://schemas.microsoft.com/office/powerpoint/2010/main" val="208848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p:txBody>
          <a:bodyPr/>
          <a:lstStyle>
            <a:lvl1pPr>
              <a:defRPr/>
            </a:lvl1pPr>
          </a:lstStyle>
          <a:p>
            <a:pPr>
              <a:defRPr/>
            </a:pPr>
            <a:fld id="{B3A47F8A-D8FE-1E4B-9016-AD4402AA564B}" type="slidenum">
              <a:rPr lang="en-US"/>
              <a:pPr>
                <a:defRPr/>
              </a:pPr>
              <a:t>‹#›</a:t>
            </a:fld>
            <a:endParaRPr lang="en-US"/>
          </a:p>
        </p:txBody>
      </p:sp>
    </p:spTree>
    <p:extLst>
      <p:ext uri="{BB962C8B-B14F-4D97-AF65-F5344CB8AC3E}">
        <p14:creationId xmlns:p14="http://schemas.microsoft.com/office/powerpoint/2010/main" val="1310065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p:txBody>
          <a:bodyPr/>
          <a:lstStyle>
            <a:lvl1pPr>
              <a:defRPr/>
            </a:lvl1pPr>
          </a:lstStyle>
          <a:p>
            <a:pPr>
              <a:defRPr/>
            </a:pPr>
            <a:fld id="{EB59FA48-E177-5942-B308-47367E90F2A1}" type="slidenum">
              <a:rPr lang="en-US"/>
              <a:pPr>
                <a:defRPr/>
              </a:pPr>
              <a:t>‹#›</a:t>
            </a:fld>
            <a:endParaRPr lang="en-US"/>
          </a:p>
        </p:txBody>
      </p:sp>
    </p:spTree>
    <p:extLst>
      <p:ext uri="{BB962C8B-B14F-4D97-AF65-F5344CB8AC3E}">
        <p14:creationId xmlns:p14="http://schemas.microsoft.com/office/powerpoint/2010/main" val="1210246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2145859C-6B7D-F64E-821D-0FD65063F63E}" type="slidenum">
              <a:rPr lang="en-US"/>
              <a:pPr>
                <a:defRPr/>
              </a:pPr>
              <a:t>‹#›</a:t>
            </a:fld>
            <a:endParaRPr lang="en-US"/>
          </a:p>
        </p:txBody>
      </p:sp>
    </p:spTree>
    <p:extLst>
      <p:ext uri="{BB962C8B-B14F-4D97-AF65-F5344CB8AC3E}">
        <p14:creationId xmlns:p14="http://schemas.microsoft.com/office/powerpoint/2010/main" val="3768627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a:cs typeface="Times New Roman"/>
              </a:defRPr>
            </a:lvl1pPr>
          </a:lstStyle>
          <a:p>
            <a:pPr>
              <a:defRPr/>
            </a:pPr>
            <a:fld id="{B960F424-B588-304C-B89E-68DAB5EDAF09}" type="slidenum">
              <a:rPr lang="en-US"/>
              <a:pPr>
                <a:defRPr/>
              </a:pPr>
              <a:t>‹#›</a:t>
            </a:fld>
            <a:endParaRPr lang="en-US"/>
          </a:p>
        </p:txBody>
      </p:sp>
      <p:sp>
        <p:nvSpPr>
          <p:cNvPr id="7" name="Footer Placeholder 4"/>
          <p:cNvSpPr txBox="1">
            <a:spLocks/>
          </p:cNvSpPr>
          <p:nvPr/>
        </p:nvSpPr>
        <p:spPr bwMode="auto">
          <a:xfrm>
            <a:off x="3632200" y="6388100"/>
            <a:ext cx="2717800" cy="304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1pPr>
            <a:lvl2pPr marL="742950" indent="-28575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1143000" indent="-228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600200" indent="-228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2057400" indent="-228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4400" kern="1200">
                <a:solidFill>
                  <a:schemeClr val="tx2"/>
                </a:solidFill>
                <a:latin typeface="Comic Sans MS"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4400" kern="1200">
                <a:solidFill>
                  <a:schemeClr val="tx2"/>
                </a:solidFill>
                <a:latin typeface="Comic Sans MS"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4400" kern="1200">
                <a:solidFill>
                  <a:schemeClr val="tx2"/>
                </a:solidFill>
                <a:latin typeface="Comic Sans MS"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4400" kern="1200">
                <a:solidFill>
                  <a:schemeClr val="tx2"/>
                </a:solidFill>
                <a:latin typeface="Comic Sans MS" charset="0"/>
                <a:ea typeface="ＭＳ Ｐゴシック" charset="0"/>
                <a:cs typeface="ＭＳ Ｐゴシック" charset="0"/>
              </a:defRPr>
            </a:lvl9pPr>
          </a:lstStyle>
          <a:p>
            <a:pPr>
              <a:defRPr/>
            </a:pPr>
            <a:r>
              <a:rPr lang="en-US" sz="1600" dirty="0">
                <a:solidFill>
                  <a:srgbClr val="000090"/>
                </a:solidFill>
                <a:latin typeface="Times New Roman"/>
                <a:cs typeface="Times New Roman"/>
              </a:rPr>
              <a:t>January 30, 2023 Lecture 3</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8" r:id="rId3"/>
    <p:sldLayoutId id="2147483660" r:id="rId4"/>
    <p:sldLayoutId id="2147483661" r:id="rId5"/>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a:ea typeface="ＭＳ Ｐゴシック" charset="0"/>
          <a:cs typeface="Times New Roman"/>
        </a:defRPr>
      </a:lvl1pPr>
      <a:lvl2pPr algn="ctr" defTabSz="457200" rtl="0" eaLnBrk="0" fontAlgn="base" hangingPunct="0">
        <a:spcBef>
          <a:spcPct val="0"/>
        </a:spcBef>
        <a:spcAft>
          <a:spcPct val="0"/>
        </a:spcAft>
        <a:defRPr sz="4400">
          <a:solidFill>
            <a:schemeClr val="tx1"/>
          </a:solidFill>
          <a:latin typeface="Times New Roman" charset="0"/>
          <a:ea typeface="ＭＳ Ｐゴシック" charset="0"/>
        </a:defRPr>
      </a:lvl2pPr>
      <a:lvl3pPr algn="ctr" defTabSz="457200" rtl="0" eaLnBrk="0" fontAlgn="base" hangingPunct="0">
        <a:spcBef>
          <a:spcPct val="0"/>
        </a:spcBef>
        <a:spcAft>
          <a:spcPct val="0"/>
        </a:spcAft>
        <a:defRPr sz="4400">
          <a:solidFill>
            <a:schemeClr val="tx1"/>
          </a:solidFill>
          <a:latin typeface="Times New Roman" charset="0"/>
          <a:ea typeface="ＭＳ Ｐゴシック" charset="0"/>
        </a:defRPr>
      </a:lvl3pPr>
      <a:lvl4pPr algn="ctr" defTabSz="457200" rtl="0" eaLnBrk="0" fontAlgn="base" hangingPunct="0">
        <a:spcBef>
          <a:spcPct val="0"/>
        </a:spcBef>
        <a:spcAft>
          <a:spcPct val="0"/>
        </a:spcAft>
        <a:defRPr sz="4400">
          <a:solidFill>
            <a:schemeClr val="tx1"/>
          </a:solidFill>
          <a:latin typeface="Times New Roman" charset="0"/>
          <a:ea typeface="ＭＳ Ｐゴシック" charset="0"/>
        </a:defRPr>
      </a:lvl4pPr>
      <a:lvl5pPr algn="ctr" defTabSz="457200" rtl="0" eaLnBrk="0" fontAlgn="base" hangingPunct="0">
        <a:spcBef>
          <a:spcPct val="0"/>
        </a:spcBef>
        <a:spcAft>
          <a:spcPct val="0"/>
        </a:spcAft>
        <a:defRPr sz="4400">
          <a:solidFill>
            <a:schemeClr val="tx1"/>
          </a:solidFill>
          <a:latin typeface="Times New Roman" charset="0"/>
          <a:ea typeface="ＭＳ Ｐゴシック" charset="0"/>
        </a:defRPr>
      </a:lvl5pPr>
      <a:lvl6pPr marL="457200" algn="ctr" defTabSz="457200" rtl="0" fontAlgn="base">
        <a:spcBef>
          <a:spcPct val="0"/>
        </a:spcBef>
        <a:spcAft>
          <a:spcPct val="0"/>
        </a:spcAft>
        <a:defRPr sz="4400">
          <a:solidFill>
            <a:schemeClr val="tx1"/>
          </a:solidFill>
          <a:latin typeface="Times New Roman" charset="0"/>
          <a:ea typeface="ＭＳ Ｐゴシック" charset="0"/>
        </a:defRPr>
      </a:lvl6pPr>
      <a:lvl7pPr marL="914400" algn="ctr" defTabSz="457200" rtl="0" fontAlgn="base">
        <a:spcBef>
          <a:spcPct val="0"/>
        </a:spcBef>
        <a:spcAft>
          <a:spcPct val="0"/>
        </a:spcAft>
        <a:defRPr sz="4400">
          <a:solidFill>
            <a:schemeClr val="tx1"/>
          </a:solidFill>
          <a:latin typeface="Times New Roman" charset="0"/>
          <a:ea typeface="ＭＳ Ｐゴシック" charset="0"/>
        </a:defRPr>
      </a:lvl7pPr>
      <a:lvl8pPr marL="1371600" algn="ctr" defTabSz="457200" rtl="0" fontAlgn="base">
        <a:spcBef>
          <a:spcPct val="0"/>
        </a:spcBef>
        <a:spcAft>
          <a:spcPct val="0"/>
        </a:spcAft>
        <a:defRPr sz="4400">
          <a:solidFill>
            <a:schemeClr val="tx1"/>
          </a:solidFill>
          <a:latin typeface="Times New Roman" charset="0"/>
          <a:ea typeface="ＭＳ Ｐゴシック" charset="0"/>
        </a:defRPr>
      </a:lvl8pPr>
      <a:lvl9pPr marL="1828800" algn="ctr" defTabSz="457200" rtl="0" fontAlgn="base">
        <a:spcBef>
          <a:spcPct val="0"/>
        </a:spcBef>
        <a:spcAft>
          <a:spcPct val="0"/>
        </a:spcAft>
        <a:defRPr sz="4400">
          <a:solidFill>
            <a:schemeClr val="tx1"/>
          </a:solidFill>
          <a:latin typeface="Times New Roman"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a:ea typeface="ＭＳ Ｐゴシック" charset="0"/>
          <a:cs typeface="Times New Roman"/>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a:ea typeface="ＭＳ Ｐゴシック" charset="0"/>
          <a:cs typeface="Times New Roman"/>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a:ea typeface="ＭＳ Ｐゴシック" charset="0"/>
          <a:cs typeface="Times New Roman"/>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a:ea typeface="ＭＳ Ｐゴシック" charset="0"/>
          <a:cs typeface="Times New Roman"/>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a:ea typeface="ＭＳ Ｐゴシック" charset="0"/>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7.docx"/><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Word_Document8.doc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9.docx"/><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10.docx"/><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Word_Document11.docx"/><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12.docx"/><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13.docx"/><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14.docx"/><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15.docx"/><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16.docx"/><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Word_Document17.docx"/><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Word_Document18.docx"/><Relationship Id="rId2" Type="http://schemas.openxmlformats.org/officeDocument/2006/relationships/slideLayout" Target="../slideLayouts/slideLayout2.xml"/><Relationship Id="rId1" Type="http://schemas.openxmlformats.org/officeDocument/2006/relationships/vmlDrawing" Target="../drawings/vmlDrawing20.v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Word_Document19.docx"/><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20.docx"/><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Word_Document21.docx"/><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Word_Document22.docx"/><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Word_Document23.docx"/><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24.docx"/><Relationship Id="rId2" Type="http://schemas.openxmlformats.org/officeDocument/2006/relationships/slideLayout" Target="../slideLayouts/slideLayout2.xml"/><Relationship Id="rId1" Type="http://schemas.openxmlformats.org/officeDocument/2006/relationships/vmlDrawing" Target="../drawings/vmlDrawing26.v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25.docx"/><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Document26.docx"/><Relationship Id="rId2" Type="http://schemas.openxmlformats.org/officeDocument/2006/relationships/slideLayout" Target="../slideLayouts/slideLayout5.xml"/><Relationship Id="rId1" Type="http://schemas.openxmlformats.org/officeDocument/2006/relationships/vmlDrawing" Target="../drawings/vmlDrawing28.vml"/><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27.docx"/><Relationship Id="rId2" Type="http://schemas.openxmlformats.org/officeDocument/2006/relationships/slideLayout" Target="../slideLayouts/slideLayout5.xml"/><Relationship Id="rId1" Type="http://schemas.openxmlformats.org/officeDocument/2006/relationships/vmlDrawing" Target="../drawings/vmlDrawing29.vml"/><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28.docx"/><Relationship Id="rId2" Type="http://schemas.openxmlformats.org/officeDocument/2006/relationships/slideLayout" Target="../slideLayouts/slideLayout5.xml"/><Relationship Id="rId1" Type="http://schemas.openxmlformats.org/officeDocument/2006/relationships/vmlDrawing" Target="../drawings/vmlDrawing30.vml"/><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29.docx"/><Relationship Id="rId2" Type="http://schemas.openxmlformats.org/officeDocument/2006/relationships/slideLayout" Target="../slideLayouts/slideLayout5.xml"/><Relationship Id="rId1" Type="http://schemas.openxmlformats.org/officeDocument/2006/relationships/vmlDrawing" Target="../drawings/vmlDrawing31.vml"/><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Word_Document30.docx"/><Relationship Id="rId2" Type="http://schemas.openxmlformats.org/officeDocument/2006/relationships/slideLayout" Target="../slideLayouts/slideLayout5.xml"/><Relationship Id="rId1" Type="http://schemas.openxmlformats.org/officeDocument/2006/relationships/vmlDrawing" Target="../drawings/vmlDrawing32.vml"/><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31.docx"/><Relationship Id="rId2" Type="http://schemas.openxmlformats.org/officeDocument/2006/relationships/slideLayout" Target="../slideLayouts/slideLayout5.xml"/><Relationship Id="rId1" Type="http://schemas.openxmlformats.org/officeDocument/2006/relationships/vmlDrawing" Target="../drawings/vmlDrawing33.vml"/><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34.vml"/><Relationship Id="rId6" Type="http://schemas.openxmlformats.org/officeDocument/2006/relationships/image" Target="../media/image42.emf"/><Relationship Id="rId5" Type="http://schemas.openxmlformats.org/officeDocument/2006/relationships/oleObject" Target="../embeddings/oleObject3.bin"/><Relationship Id="rId4" Type="http://schemas.openxmlformats.org/officeDocument/2006/relationships/image" Target="../media/image41.emf"/></Relationships>
</file>

<file path=ppt/slides/_rels/slide36.xml.rels><?xml version="1.0" encoding="UTF-8" standalone="yes"?>
<Relationships xmlns="http://schemas.openxmlformats.org/package/2006/relationships"><Relationship Id="rId3" Type="http://schemas.openxmlformats.org/officeDocument/2006/relationships/package" Target="../embeddings/Microsoft_Word_Document32.docx"/><Relationship Id="rId2" Type="http://schemas.openxmlformats.org/officeDocument/2006/relationships/slideLayout" Target="../slideLayouts/slideLayout5.xml"/><Relationship Id="rId1" Type="http://schemas.openxmlformats.org/officeDocument/2006/relationships/vmlDrawing" Target="../drawings/vmlDrawing35.vml"/><Relationship Id="rId4" Type="http://schemas.openxmlformats.org/officeDocument/2006/relationships/image" Target="../media/image43.emf"/></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Word_Document33.docx"/><Relationship Id="rId2" Type="http://schemas.openxmlformats.org/officeDocument/2006/relationships/slideLayout" Target="../slideLayouts/slideLayout5.xml"/><Relationship Id="rId1" Type="http://schemas.openxmlformats.org/officeDocument/2006/relationships/vmlDrawing" Target="../drawings/vmlDrawing36.vml"/><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Word_Document34.docx"/><Relationship Id="rId2" Type="http://schemas.openxmlformats.org/officeDocument/2006/relationships/slideLayout" Target="../slideLayouts/slideLayout5.xml"/><Relationship Id="rId1" Type="http://schemas.openxmlformats.org/officeDocument/2006/relationships/vmlDrawing" Target="../drawings/vmlDrawing37.v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35.docx"/><Relationship Id="rId2" Type="http://schemas.openxmlformats.org/officeDocument/2006/relationships/slideLayout" Target="../slideLayouts/slideLayout5.xml"/><Relationship Id="rId1" Type="http://schemas.openxmlformats.org/officeDocument/2006/relationships/vmlDrawing" Target="../drawings/vmlDrawing38.v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36.docx"/><Relationship Id="rId2" Type="http://schemas.openxmlformats.org/officeDocument/2006/relationships/slideLayout" Target="../slideLayouts/slideLayout5.xml"/><Relationship Id="rId1" Type="http://schemas.openxmlformats.org/officeDocument/2006/relationships/vmlDrawing" Target="../drawings/vmlDrawing39.v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Word_Document37.docx"/><Relationship Id="rId2" Type="http://schemas.openxmlformats.org/officeDocument/2006/relationships/slideLayout" Target="../slideLayouts/slideLayout5.xml"/><Relationship Id="rId1" Type="http://schemas.openxmlformats.org/officeDocument/2006/relationships/vmlDrawing" Target="../drawings/vmlDrawing40.vml"/><Relationship Id="rId4" Type="http://schemas.openxmlformats.org/officeDocument/2006/relationships/image" Target="../media/image48.emf"/></Relationships>
</file>

<file path=ppt/slides/_rels/slide42.xml.rels><?xml version="1.0" encoding="UTF-8" standalone="yes"?>
<Relationships xmlns="http://schemas.openxmlformats.org/package/2006/relationships"><Relationship Id="rId3" Type="http://schemas.openxmlformats.org/officeDocument/2006/relationships/package" Target="../embeddings/Microsoft_Word_Document38.docx"/><Relationship Id="rId2" Type="http://schemas.openxmlformats.org/officeDocument/2006/relationships/slideLayout" Target="../slideLayouts/slideLayout5.xml"/><Relationship Id="rId1" Type="http://schemas.openxmlformats.org/officeDocument/2006/relationships/vmlDrawing" Target="../drawings/vmlDrawing41.vml"/><Relationship Id="rId4" Type="http://schemas.openxmlformats.org/officeDocument/2006/relationships/image" Target="../media/image49.emf"/></Relationships>
</file>

<file path=ppt/slides/_rels/slide43.xml.rels><?xml version="1.0" encoding="UTF-8" standalone="yes"?>
<Relationships xmlns="http://schemas.openxmlformats.org/package/2006/relationships"><Relationship Id="rId3" Type="http://schemas.openxmlformats.org/officeDocument/2006/relationships/package" Target="../embeddings/Microsoft_Word_Document39.docx"/><Relationship Id="rId2" Type="http://schemas.openxmlformats.org/officeDocument/2006/relationships/slideLayout" Target="../slideLayouts/slideLayout5.xml"/><Relationship Id="rId1" Type="http://schemas.openxmlformats.org/officeDocument/2006/relationships/vmlDrawing" Target="../drawings/vmlDrawing42.vml"/><Relationship Id="rId4" Type="http://schemas.openxmlformats.org/officeDocument/2006/relationships/image" Target="../media/image50.emf"/></Relationships>
</file>

<file path=ppt/slides/_rels/slide44.xml.rels><?xml version="1.0" encoding="UTF-8" standalone="yes"?>
<Relationships xmlns="http://schemas.openxmlformats.org/package/2006/relationships"><Relationship Id="rId3" Type="http://schemas.openxmlformats.org/officeDocument/2006/relationships/package" Target="../embeddings/Microsoft_Word_Document40.docx"/><Relationship Id="rId2" Type="http://schemas.openxmlformats.org/officeDocument/2006/relationships/slideLayout" Target="../slideLayouts/slideLayout5.xml"/><Relationship Id="rId1" Type="http://schemas.openxmlformats.org/officeDocument/2006/relationships/vmlDrawing" Target="../drawings/vmlDrawing43.vml"/><Relationship Id="rId4" Type="http://schemas.openxmlformats.org/officeDocument/2006/relationships/image" Target="../media/image51.emf"/></Relationships>
</file>

<file path=ppt/slides/_rels/slide45.xml.rels><?xml version="1.0" encoding="UTF-8" standalone="yes"?>
<Relationships xmlns="http://schemas.openxmlformats.org/package/2006/relationships"><Relationship Id="rId3" Type="http://schemas.openxmlformats.org/officeDocument/2006/relationships/package" Target="../embeddings/Microsoft_Word_Document41.docx"/><Relationship Id="rId2" Type="http://schemas.openxmlformats.org/officeDocument/2006/relationships/slideLayout" Target="../slideLayouts/slideLayout5.xml"/><Relationship Id="rId1" Type="http://schemas.openxmlformats.org/officeDocument/2006/relationships/vmlDrawing" Target="../drawings/vmlDrawing44.vml"/><Relationship Id="rId4" Type="http://schemas.openxmlformats.org/officeDocument/2006/relationships/image" Target="../media/image52.emf"/></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Word_Document42.docx"/><Relationship Id="rId2" Type="http://schemas.openxmlformats.org/officeDocument/2006/relationships/slideLayout" Target="../slideLayouts/slideLayout5.xml"/><Relationship Id="rId1" Type="http://schemas.openxmlformats.org/officeDocument/2006/relationships/vmlDrawing" Target="../drawings/vmlDrawing45.vml"/><Relationship Id="rId4" Type="http://schemas.openxmlformats.org/officeDocument/2006/relationships/image" Target="../media/image53.emf"/></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Word_Document43.docx"/><Relationship Id="rId2" Type="http://schemas.openxmlformats.org/officeDocument/2006/relationships/slideLayout" Target="../slideLayouts/slideLayout5.xml"/><Relationship Id="rId1" Type="http://schemas.openxmlformats.org/officeDocument/2006/relationships/vmlDrawing" Target="../drawings/vmlDrawing46.vml"/><Relationship Id="rId4" Type="http://schemas.openxmlformats.org/officeDocument/2006/relationships/image" Target="../media/image54.emf"/></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Word_Document44.docx"/><Relationship Id="rId2" Type="http://schemas.openxmlformats.org/officeDocument/2006/relationships/slideLayout" Target="../slideLayouts/slideLayout5.xml"/><Relationship Id="rId1" Type="http://schemas.openxmlformats.org/officeDocument/2006/relationships/vmlDrawing" Target="../drawings/vmlDrawing47.vml"/><Relationship Id="rId4" Type="http://schemas.openxmlformats.org/officeDocument/2006/relationships/image" Target="../media/image55.emf"/></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Word_Document45.docx"/><Relationship Id="rId2" Type="http://schemas.openxmlformats.org/officeDocument/2006/relationships/slideLayout" Target="../slideLayouts/slideLayout5.xml"/><Relationship Id="rId1" Type="http://schemas.openxmlformats.org/officeDocument/2006/relationships/vmlDrawing" Target="../drawings/vmlDrawing48.vml"/><Relationship Id="rId4" Type="http://schemas.openxmlformats.org/officeDocument/2006/relationships/image" Target="../media/image56.emf"/></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emf"/></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Word_Document46.docx"/><Relationship Id="rId2" Type="http://schemas.openxmlformats.org/officeDocument/2006/relationships/slideLayout" Target="../slideLayouts/slideLayout5.xml"/><Relationship Id="rId1" Type="http://schemas.openxmlformats.org/officeDocument/2006/relationships/vmlDrawing" Target="../drawings/vmlDrawing49.vml"/><Relationship Id="rId4" Type="http://schemas.openxmlformats.org/officeDocument/2006/relationships/image" Target="../media/image57.emf"/></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Word_Document47.docx"/><Relationship Id="rId2" Type="http://schemas.openxmlformats.org/officeDocument/2006/relationships/slideLayout" Target="../slideLayouts/slideLayout5.xml"/><Relationship Id="rId1" Type="http://schemas.openxmlformats.org/officeDocument/2006/relationships/vmlDrawing" Target="../drawings/vmlDrawing50.vml"/><Relationship Id="rId4" Type="http://schemas.openxmlformats.org/officeDocument/2006/relationships/image" Target="../media/image58.emf"/></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Word_Document48.docx"/><Relationship Id="rId2" Type="http://schemas.openxmlformats.org/officeDocument/2006/relationships/slideLayout" Target="../slideLayouts/slideLayout5.xml"/><Relationship Id="rId1" Type="http://schemas.openxmlformats.org/officeDocument/2006/relationships/vmlDrawing" Target="../drawings/vmlDrawing51.vml"/><Relationship Id="rId4" Type="http://schemas.openxmlformats.org/officeDocument/2006/relationships/image" Target="../media/image59.emf"/></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Word_Document49.docx"/><Relationship Id="rId2" Type="http://schemas.openxmlformats.org/officeDocument/2006/relationships/slideLayout" Target="../slideLayouts/slideLayout5.xml"/><Relationship Id="rId1" Type="http://schemas.openxmlformats.org/officeDocument/2006/relationships/vmlDrawing" Target="../drawings/vmlDrawing52.vml"/><Relationship Id="rId4" Type="http://schemas.openxmlformats.org/officeDocument/2006/relationships/image" Target="../media/image60.emf"/></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Word_Document50.docx"/><Relationship Id="rId2" Type="http://schemas.openxmlformats.org/officeDocument/2006/relationships/slideLayout" Target="../slideLayouts/slideLayout5.xml"/><Relationship Id="rId1" Type="http://schemas.openxmlformats.org/officeDocument/2006/relationships/vmlDrawing" Target="../drawings/vmlDrawing53.vml"/><Relationship Id="rId4" Type="http://schemas.openxmlformats.org/officeDocument/2006/relationships/image" Target="../media/image61.emf"/></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Word_Document51.docx"/><Relationship Id="rId2" Type="http://schemas.openxmlformats.org/officeDocument/2006/relationships/slideLayout" Target="../slideLayouts/slideLayout5.xml"/><Relationship Id="rId1" Type="http://schemas.openxmlformats.org/officeDocument/2006/relationships/vmlDrawing" Target="../drawings/vmlDrawing54.vml"/><Relationship Id="rId4" Type="http://schemas.openxmlformats.org/officeDocument/2006/relationships/image" Target="../media/image62.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package" Target="../embeddings/Microsoft_Word_Document52.docx"/><Relationship Id="rId2" Type="http://schemas.openxmlformats.org/officeDocument/2006/relationships/slideLayout" Target="../slideLayouts/slideLayout5.xml"/><Relationship Id="rId1" Type="http://schemas.openxmlformats.org/officeDocument/2006/relationships/vmlDrawing" Target="../drawings/vmlDrawing55.vml"/><Relationship Id="rId4" Type="http://schemas.openxmlformats.org/officeDocument/2006/relationships/image" Target="../media/image63.emf"/></Relationships>
</file>

<file path=ppt/slides/_rels/slide59.xml.rels><?xml version="1.0" encoding="UTF-8" standalone="yes"?>
<Relationships xmlns="http://schemas.openxmlformats.org/package/2006/relationships"><Relationship Id="rId3" Type="http://schemas.openxmlformats.org/officeDocument/2006/relationships/package" Target="../embeddings/Microsoft_Word_Document53.docx"/><Relationship Id="rId2" Type="http://schemas.openxmlformats.org/officeDocument/2006/relationships/slideLayout" Target="../slideLayouts/slideLayout5.xml"/><Relationship Id="rId1" Type="http://schemas.openxmlformats.org/officeDocument/2006/relationships/vmlDrawing" Target="../drawings/vmlDrawing56.vml"/><Relationship Id="rId4" Type="http://schemas.openxmlformats.org/officeDocument/2006/relationships/image" Target="../media/image64.emf"/></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package" Target="../embeddings/Microsoft_Word_Document54.docx"/><Relationship Id="rId2" Type="http://schemas.openxmlformats.org/officeDocument/2006/relationships/slideLayout" Target="../slideLayouts/slideLayout2.xml"/><Relationship Id="rId1" Type="http://schemas.openxmlformats.org/officeDocument/2006/relationships/vmlDrawing" Target="../drawings/vmlDrawing57.vml"/><Relationship Id="rId4" Type="http://schemas.openxmlformats.org/officeDocument/2006/relationships/image" Target="../media/image65.emf"/></Relationships>
</file>

<file path=ppt/slides/_rels/slide61.xml.rels><?xml version="1.0" encoding="UTF-8" standalone="yes"?>
<Relationships xmlns="http://schemas.openxmlformats.org/package/2006/relationships"><Relationship Id="rId3" Type="http://schemas.openxmlformats.org/officeDocument/2006/relationships/package" Target="../embeddings/Microsoft_Word_Document55.docx"/><Relationship Id="rId2" Type="http://schemas.openxmlformats.org/officeDocument/2006/relationships/slideLayout" Target="../slideLayouts/slideLayout2.xml"/><Relationship Id="rId1" Type="http://schemas.openxmlformats.org/officeDocument/2006/relationships/vmlDrawing" Target="../drawings/vmlDrawing58.vml"/><Relationship Id="rId4" Type="http://schemas.openxmlformats.org/officeDocument/2006/relationships/image" Target="../media/image66.emf"/></Relationships>
</file>

<file path=ppt/slides/_rels/slide62.xml.rels><?xml version="1.0" encoding="UTF-8" standalone="yes"?>
<Relationships xmlns="http://schemas.openxmlformats.org/package/2006/relationships"><Relationship Id="rId3" Type="http://schemas.openxmlformats.org/officeDocument/2006/relationships/package" Target="../embeddings/Microsoft_Word_Document56.docx"/><Relationship Id="rId2" Type="http://schemas.openxmlformats.org/officeDocument/2006/relationships/slideLayout" Target="../slideLayouts/slideLayout2.xml"/><Relationship Id="rId1" Type="http://schemas.openxmlformats.org/officeDocument/2006/relationships/vmlDrawing" Target="../drawings/vmlDrawing59.vml"/><Relationship Id="rId4" Type="http://schemas.openxmlformats.org/officeDocument/2006/relationships/image" Target="../media/image67.emf"/></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Word_Document57.docx"/><Relationship Id="rId2" Type="http://schemas.openxmlformats.org/officeDocument/2006/relationships/slideLayout" Target="../slideLayouts/slideLayout2.xml"/><Relationship Id="rId1" Type="http://schemas.openxmlformats.org/officeDocument/2006/relationships/vmlDrawing" Target="../drawings/vmlDrawing60.v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package" Target="../embeddings/Microsoft_Word_Document58.docx"/><Relationship Id="rId2" Type="http://schemas.openxmlformats.org/officeDocument/2006/relationships/slideLayout" Target="../slideLayouts/slideLayout2.xml"/><Relationship Id="rId1" Type="http://schemas.openxmlformats.org/officeDocument/2006/relationships/vmlDrawing" Target="../drawings/vmlDrawing61.vml"/><Relationship Id="rId4" Type="http://schemas.openxmlformats.org/officeDocument/2006/relationships/image" Target="../media/image69.emf"/></Relationships>
</file>

<file path=ppt/slides/_rels/slide65.xml.rels><?xml version="1.0" encoding="UTF-8" standalone="yes"?>
<Relationships xmlns="http://schemas.openxmlformats.org/package/2006/relationships"><Relationship Id="rId3" Type="http://schemas.openxmlformats.org/officeDocument/2006/relationships/package" Target="../embeddings/Microsoft_Word_Document59.docx"/><Relationship Id="rId2" Type="http://schemas.openxmlformats.org/officeDocument/2006/relationships/slideLayout" Target="../slideLayouts/slideLayout2.xml"/><Relationship Id="rId1" Type="http://schemas.openxmlformats.org/officeDocument/2006/relationships/vmlDrawing" Target="../drawings/vmlDrawing62.v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Word_Document6.docx"/><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07357"/>
            <a:ext cx="7772400" cy="1470025"/>
          </a:xfrm>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rtlCol="0" anchor="t">
            <a:normAutofit/>
          </a:bodyPr>
          <a:lstStyle/>
          <a:p>
            <a:pPr eaLnBrk="1" fontAlgn="auto" hangingPunct="1">
              <a:spcAft>
                <a:spcPts val="0"/>
              </a:spcAft>
              <a:defRPr/>
            </a:pPr>
            <a:r>
              <a:rPr lang="en-US" sz="4000" b="1" dirty="0">
                <a:solidFill>
                  <a:srgbClr val="FF0000"/>
                </a:solidFill>
                <a:effectLst>
                  <a:outerShdw blurRad="38100" dist="38100" dir="2700000" algn="tl">
                    <a:srgbClr val="DDDDDD"/>
                  </a:outerShdw>
                </a:effectLst>
                <a:ea typeface="+mj-ea"/>
              </a:rPr>
              <a:t>Hadron Beam Cooling in Particle Accelerators</a:t>
            </a:r>
          </a:p>
        </p:txBody>
      </p:sp>
      <p:sp>
        <p:nvSpPr>
          <p:cNvPr id="13315" name="Rectangle 3"/>
          <p:cNvSpPr>
            <a:spLocks noGrp="1" noChangeArrowheads="1"/>
          </p:cNvSpPr>
          <p:nvPr>
            <p:ph type="subTitle" idx="1"/>
          </p:nvPr>
        </p:nvSpPr>
        <p:spPr>
          <a:xfrm>
            <a:off x="588579" y="3428999"/>
            <a:ext cx="8177049" cy="2099441"/>
          </a:xfrm>
        </p:spPr>
        <p:txBody>
          <a:bodyPr rtlCol="0">
            <a:normAutofit fontScale="85000" lnSpcReduction="10000"/>
          </a:bodyPr>
          <a:lstStyle/>
          <a:p>
            <a:pPr eaLnBrk="1" fontAlgn="auto" hangingPunct="1">
              <a:lnSpc>
                <a:spcPct val="90000"/>
              </a:lnSpc>
              <a:spcAft>
                <a:spcPts val="0"/>
              </a:spcAft>
              <a:buFont typeface="Arial"/>
              <a:buNone/>
              <a:defRPr/>
            </a:pPr>
            <a:r>
              <a:rPr lang="en-US" sz="2800" dirty="0">
                <a:solidFill>
                  <a:srgbClr val="000090"/>
                </a:solidFill>
                <a:effectLst>
                  <a:outerShdw blurRad="38100" dist="38100" dir="2700000" algn="tl">
                    <a:srgbClr val="DDDDDD"/>
                  </a:outerShdw>
                </a:effectLst>
                <a:ea typeface="+mn-ea"/>
              </a:rPr>
              <a:t>Vladimir N. Litvinenko, Yichao Jing, Jun Ma, Irina Petrushina</a:t>
            </a:r>
          </a:p>
          <a:p>
            <a:pPr eaLnBrk="1" fontAlgn="auto" hangingPunct="1">
              <a:lnSpc>
                <a:spcPct val="90000"/>
              </a:lnSpc>
              <a:spcAft>
                <a:spcPts val="0"/>
              </a:spcAft>
              <a:buFont typeface="Arial"/>
              <a:buNone/>
              <a:defRPr/>
            </a:pPr>
            <a:endParaRPr lang="en-US" sz="2800" dirty="0">
              <a:solidFill>
                <a:schemeClr val="accent2"/>
              </a:solidFill>
              <a:effectLst>
                <a:outerShdw blurRad="38100" dist="38100" dir="2700000" algn="tl">
                  <a:srgbClr val="DDDDDD"/>
                </a:outerShdw>
              </a:effectLst>
              <a:ea typeface="+mn-ea"/>
            </a:endParaRPr>
          </a:p>
          <a:p>
            <a:pPr eaLnBrk="1" fontAlgn="auto" hangingPunct="1">
              <a:lnSpc>
                <a:spcPct val="90000"/>
              </a:lnSpc>
              <a:spcAft>
                <a:spcPts val="0"/>
              </a:spcAft>
              <a:buFont typeface="Arial"/>
              <a:buNone/>
              <a:defRPr/>
            </a:pPr>
            <a:r>
              <a:rPr lang="en-US" sz="2000" dirty="0">
                <a:solidFill>
                  <a:srgbClr val="FF0000"/>
                </a:solidFill>
                <a:effectLst>
                  <a:outerShdw blurRad="38100" dist="38100" dir="2700000" algn="tl">
                    <a:srgbClr val="DDDDDD"/>
                  </a:outerShdw>
                </a:effectLst>
                <a:ea typeface="+mn-ea"/>
              </a:rPr>
              <a:t>Lectures at 2023 USPAS Winter Session, Houston, Texas</a:t>
            </a:r>
          </a:p>
          <a:p>
            <a:pPr eaLnBrk="1" fontAlgn="auto" hangingPunct="1">
              <a:lnSpc>
                <a:spcPct val="90000"/>
              </a:lnSpc>
              <a:spcAft>
                <a:spcPts val="0"/>
              </a:spcAft>
              <a:buFont typeface="Arial"/>
              <a:buNone/>
              <a:defRPr/>
            </a:pPr>
            <a:endParaRPr lang="en-US" sz="2000" dirty="0">
              <a:solidFill>
                <a:srgbClr val="0000FF"/>
              </a:solidFill>
              <a:effectLst>
                <a:outerShdw blurRad="38100" dist="38100" dir="2700000" algn="tl">
                  <a:srgbClr val="DDDDDD"/>
                </a:outerShdw>
              </a:effectLst>
              <a:ea typeface="+mn-ea"/>
            </a:endParaRPr>
          </a:p>
          <a:p>
            <a:pPr eaLnBrk="1" fontAlgn="auto" hangingPunct="1">
              <a:lnSpc>
                <a:spcPct val="90000"/>
              </a:lnSpc>
              <a:spcAft>
                <a:spcPts val="0"/>
              </a:spcAft>
              <a:buFont typeface="Arial"/>
              <a:buNone/>
              <a:defRPr/>
            </a:pPr>
            <a:r>
              <a:rPr lang="en-US" sz="2000" dirty="0">
                <a:solidFill>
                  <a:srgbClr val="0000FF"/>
                </a:solidFill>
                <a:effectLst>
                  <a:outerShdw blurRad="38100" dist="38100" dir="2700000" algn="tl">
                    <a:srgbClr val="DDDDDD"/>
                  </a:outerShdw>
                </a:effectLst>
                <a:ea typeface="+mn-ea"/>
              </a:rPr>
              <a:t>CENTER for ACCELERATOR SCIENCE AND EDUCATION</a:t>
            </a:r>
          </a:p>
          <a:p>
            <a:pPr eaLnBrk="1" fontAlgn="auto" hangingPunct="1">
              <a:lnSpc>
                <a:spcPct val="90000"/>
              </a:lnSpc>
              <a:spcAft>
                <a:spcPts val="0"/>
              </a:spcAft>
              <a:buFont typeface="Arial"/>
              <a:buNone/>
              <a:defRPr/>
            </a:pPr>
            <a:r>
              <a:rPr lang="en-US" sz="2000" dirty="0">
                <a:solidFill>
                  <a:srgbClr val="0000FF"/>
                </a:solidFill>
                <a:effectLst>
                  <a:outerShdw blurRad="38100" dist="38100" dir="2700000" algn="tl">
                    <a:srgbClr val="DDDDDD"/>
                  </a:outerShdw>
                </a:effectLst>
                <a:ea typeface="+mn-ea"/>
              </a:rPr>
              <a:t>Department of Physics &amp; Astronomy, Stony Brook University</a:t>
            </a:r>
          </a:p>
          <a:p>
            <a:pPr eaLnBrk="1" fontAlgn="auto" hangingPunct="1">
              <a:lnSpc>
                <a:spcPct val="90000"/>
              </a:lnSpc>
              <a:spcAft>
                <a:spcPts val="0"/>
              </a:spcAft>
              <a:buFont typeface="Arial"/>
              <a:buNone/>
              <a:defRPr/>
            </a:pPr>
            <a:r>
              <a:rPr lang="en-US" sz="2000" dirty="0">
                <a:solidFill>
                  <a:srgbClr val="0000FF"/>
                </a:solidFill>
                <a:effectLst>
                  <a:outerShdw blurRad="38100" dist="38100" dir="2700000" algn="tl">
                    <a:srgbClr val="DDDDDD"/>
                  </a:outerShdw>
                </a:effectLst>
                <a:ea typeface="+mn-ea"/>
              </a:rPr>
              <a:t>Collider-Accelerator Department, Brookhaven National Laboratory</a:t>
            </a:r>
          </a:p>
          <a:p>
            <a:pPr eaLnBrk="1" fontAlgn="auto" hangingPunct="1">
              <a:lnSpc>
                <a:spcPct val="90000"/>
              </a:lnSpc>
              <a:spcAft>
                <a:spcPts val="0"/>
              </a:spcAft>
              <a:buFont typeface="Arial"/>
              <a:buNone/>
              <a:defRPr/>
            </a:pPr>
            <a:endParaRPr lang="en-US" sz="2800" dirty="0">
              <a:solidFill>
                <a:schemeClr val="accent2"/>
              </a:solidFill>
              <a:effectLst>
                <a:outerShdw blurRad="38100" dist="38100" dir="2700000" algn="tl">
                  <a:srgbClr val="DDDDDD"/>
                </a:outerShdw>
              </a:effectLst>
              <a:ea typeface="+mn-ea"/>
            </a:endParaRPr>
          </a:p>
          <a:p>
            <a:pPr eaLnBrk="1" fontAlgn="auto" hangingPunct="1">
              <a:lnSpc>
                <a:spcPct val="90000"/>
              </a:lnSpc>
              <a:spcAft>
                <a:spcPts val="0"/>
              </a:spcAft>
              <a:buFont typeface="Arial"/>
              <a:buNone/>
              <a:defRPr/>
            </a:pPr>
            <a:endParaRPr lang="en-US" sz="2800" dirty="0">
              <a:solidFill>
                <a:schemeClr val="accent2"/>
              </a:solidFill>
              <a:effectLst>
                <a:outerShdw blurRad="38100" dist="38100" dir="2700000" algn="tl">
                  <a:srgbClr val="DDDDDD"/>
                </a:outerShdw>
              </a:effectLst>
              <a:ea typeface="+mn-ea"/>
            </a:endParaRPr>
          </a:p>
        </p:txBody>
      </p:sp>
      <p:sp>
        <p:nvSpPr>
          <p:cNvPr id="4" name="Slide Number Placeholder 3"/>
          <p:cNvSpPr>
            <a:spLocks noGrp="1"/>
          </p:cNvSpPr>
          <p:nvPr>
            <p:ph type="sldNum" sz="quarter" idx="12"/>
          </p:nvPr>
        </p:nvSpPr>
        <p:spPr>
          <a:xfrm>
            <a:off x="6543675" y="6138862"/>
            <a:ext cx="2133600" cy="365125"/>
          </a:xfrm>
        </p:spPr>
        <p:txBody>
          <a:bodyPr/>
          <a:lstStyle/>
          <a:p>
            <a:pPr>
              <a:defRPr/>
            </a:pPr>
            <a:fld id="{4AEA5594-7248-B94D-A290-4DD604DBBAC0}" type="slidenum">
              <a:rPr lang="en-US"/>
              <a:pPr>
                <a:defRPr/>
              </a:pPr>
              <a:t>1</a:t>
            </a:fld>
            <a:endParaRPr lang="en-US"/>
          </a:p>
        </p:txBody>
      </p:sp>
      <p:pic>
        <p:nvPicPr>
          <p:cNvPr id="1229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6950" y="99839"/>
            <a:ext cx="3067050" cy="138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2293" name="Object 2"/>
          <p:cNvGraphicFramePr>
            <a:graphicFrameLocks noChangeAspect="1"/>
          </p:cNvGraphicFramePr>
          <p:nvPr/>
        </p:nvGraphicFramePr>
        <p:xfrm>
          <a:off x="0" y="6321425"/>
          <a:ext cx="1444625" cy="536575"/>
        </p:xfrm>
        <a:graphic>
          <a:graphicData uri="http://schemas.openxmlformats.org/presentationml/2006/ole">
            <mc:AlternateContent xmlns:mc="http://schemas.openxmlformats.org/markup-compatibility/2006">
              <mc:Choice xmlns:v="urn:schemas-microsoft-com:vml" Requires="v">
                <p:oleObj spid="_x0000_s1096" name="Document" r:id="rId4" imgW="7606349" imgH="2831746" progId="Word.Document.8">
                  <p:embed/>
                </p:oleObj>
              </mc:Choice>
              <mc:Fallback>
                <p:oleObj name="Document" r:id="rId4" imgW="7606349" imgH="2831746"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21425"/>
                        <a:ext cx="1444625" cy="53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12294" name="Picture 1" descr="SBU stack_2cl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7975" y="6427788"/>
            <a:ext cx="1222375"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6D3594C2-9771-C340-A0F8-7C6A0235632F}"/>
              </a:ext>
            </a:extLst>
          </p:cNvPr>
          <p:cNvPicPr>
            <a:picLocks noChangeAspect="1"/>
          </p:cNvPicPr>
          <p:nvPr/>
        </p:nvPicPr>
        <p:blipFill>
          <a:blip r:embed="rId7"/>
          <a:stretch>
            <a:fillRect/>
          </a:stretch>
        </p:blipFill>
        <p:spPr>
          <a:xfrm>
            <a:off x="-36513" y="14706"/>
            <a:ext cx="1444625" cy="14317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10</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417909125"/>
              </p:ext>
            </p:extLst>
          </p:nvPr>
        </p:nvGraphicFramePr>
        <p:xfrm>
          <a:off x="398463" y="0"/>
          <a:ext cx="8658225" cy="5994400"/>
        </p:xfrm>
        <a:graphic>
          <a:graphicData uri="http://schemas.openxmlformats.org/presentationml/2006/ole">
            <mc:AlternateContent xmlns:mc="http://schemas.openxmlformats.org/markup-compatibility/2006">
              <mc:Choice xmlns:v="urn:schemas-microsoft-com:vml" Requires="v">
                <p:oleObj spid="_x0000_s313357" name="Document" r:id="rId3" imgW="5943600" imgH="4114800" progId="Word.Document.12">
                  <p:embed/>
                </p:oleObj>
              </mc:Choice>
              <mc:Fallback>
                <p:oleObj name="Document" r:id="rId3" imgW="5943600" imgH="4114800" progId="Word.Document.12">
                  <p:embed/>
                  <p:pic>
                    <p:nvPicPr>
                      <p:cNvPr id="2" name="Object 1"/>
                      <p:cNvPicPr/>
                      <p:nvPr/>
                    </p:nvPicPr>
                    <p:blipFill>
                      <a:blip r:embed="rId4"/>
                      <a:stretch>
                        <a:fillRect/>
                      </a:stretch>
                    </p:blipFill>
                    <p:spPr>
                      <a:xfrm>
                        <a:off x="398463" y="0"/>
                        <a:ext cx="8658225" cy="5994400"/>
                      </a:xfrm>
                      <a:prstGeom prst="rect">
                        <a:avLst/>
                      </a:prstGeom>
                    </p:spPr>
                  </p:pic>
                </p:oleObj>
              </mc:Fallback>
            </mc:AlternateContent>
          </a:graphicData>
        </a:graphic>
      </p:graphicFrame>
    </p:spTree>
    <p:extLst>
      <p:ext uri="{BB962C8B-B14F-4D97-AF65-F5344CB8AC3E}">
        <p14:creationId xmlns:p14="http://schemas.microsoft.com/office/powerpoint/2010/main" val="1002289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11</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899391851"/>
              </p:ext>
            </p:extLst>
          </p:nvPr>
        </p:nvGraphicFramePr>
        <p:xfrm>
          <a:off x="160337" y="23812"/>
          <a:ext cx="8823325" cy="6697663"/>
        </p:xfrm>
        <a:graphic>
          <a:graphicData uri="http://schemas.openxmlformats.org/presentationml/2006/ole">
            <mc:AlternateContent xmlns:mc="http://schemas.openxmlformats.org/markup-compatibility/2006">
              <mc:Choice xmlns:v="urn:schemas-microsoft-com:vml" Requires="v">
                <p:oleObj spid="_x0000_s314381" name="Document" r:id="rId3" imgW="5486400" imgH="4165600" progId="Word.Document.12">
                  <p:embed/>
                </p:oleObj>
              </mc:Choice>
              <mc:Fallback>
                <p:oleObj name="Document" r:id="rId3" imgW="5486400" imgH="4165600" progId="Word.Document.12">
                  <p:embed/>
                  <p:pic>
                    <p:nvPicPr>
                      <p:cNvPr id="3" name="Object 2"/>
                      <p:cNvPicPr/>
                      <p:nvPr/>
                    </p:nvPicPr>
                    <p:blipFill>
                      <a:blip r:embed="rId4"/>
                      <a:stretch>
                        <a:fillRect/>
                      </a:stretch>
                    </p:blipFill>
                    <p:spPr>
                      <a:xfrm>
                        <a:off x="160337" y="23812"/>
                        <a:ext cx="8823325" cy="6697663"/>
                      </a:xfrm>
                      <a:prstGeom prst="rect">
                        <a:avLst/>
                      </a:prstGeom>
                    </p:spPr>
                  </p:pic>
                </p:oleObj>
              </mc:Fallback>
            </mc:AlternateContent>
          </a:graphicData>
        </a:graphic>
      </p:graphicFrame>
    </p:spTree>
    <p:extLst>
      <p:ext uri="{BB962C8B-B14F-4D97-AF65-F5344CB8AC3E}">
        <p14:creationId xmlns:p14="http://schemas.microsoft.com/office/powerpoint/2010/main" val="32179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12</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922494326"/>
              </p:ext>
            </p:extLst>
          </p:nvPr>
        </p:nvGraphicFramePr>
        <p:xfrm>
          <a:off x="186209" y="373566"/>
          <a:ext cx="8770856" cy="5084956"/>
        </p:xfrm>
        <a:graphic>
          <a:graphicData uri="http://schemas.openxmlformats.org/presentationml/2006/ole">
            <mc:AlternateContent xmlns:mc="http://schemas.openxmlformats.org/markup-compatibility/2006">
              <mc:Choice xmlns:v="urn:schemas-microsoft-com:vml" Requires="v">
                <p:oleObj spid="_x0000_s315405" name="Document" r:id="rId3" imgW="6464300" imgH="3746500" progId="Word.Document.12">
                  <p:embed/>
                </p:oleObj>
              </mc:Choice>
              <mc:Fallback>
                <p:oleObj name="Document" r:id="rId3" imgW="6464300" imgH="3746500" progId="Word.Document.12">
                  <p:embed/>
                  <p:pic>
                    <p:nvPicPr>
                      <p:cNvPr id="3" name="Object 2"/>
                      <p:cNvPicPr/>
                      <p:nvPr/>
                    </p:nvPicPr>
                    <p:blipFill>
                      <a:blip r:embed="rId4"/>
                      <a:stretch>
                        <a:fillRect/>
                      </a:stretch>
                    </p:blipFill>
                    <p:spPr>
                      <a:xfrm>
                        <a:off x="186209" y="373566"/>
                        <a:ext cx="8770856" cy="5084956"/>
                      </a:xfrm>
                      <a:prstGeom prst="rect">
                        <a:avLst/>
                      </a:prstGeom>
                    </p:spPr>
                  </p:pic>
                </p:oleObj>
              </mc:Fallback>
            </mc:AlternateContent>
          </a:graphicData>
        </a:graphic>
      </p:graphicFrame>
    </p:spTree>
    <p:extLst>
      <p:ext uri="{BB962C8B-B14F-4D97-AF65-F5344CB8AC3E}">
        <p14:creationId xmlns:p14="http://schemas.microsoft.com/office/powerpoint/2010/main" val="1356332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13</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325860168"/>
              </p:ext>
            </p:extLst>
          </p:nvPr>
        </p:nvGraphicFramePr>
        <p:xfrm>
          <a:off x="153193" y="705122"/>
          <a:ext cx="8837613" cy="4364038"/>
        </p:xfrm>
        <a:graphic>
          <a:graphicData uri="http://schemas.openxmlformats.org/presentationml/2006/ole">
            <mc:AlternateContent xmlns:mc="http://schemas.openxmlformats.org/markup-compatibility/2006">
              <mc:Choice xmlns:v="urn:schemas-microsoft-com:vml" Requires="v">
                <p:oleObj spid="_x0000_s316429" name="Document" r:id="rId3" imgW="5943600" imgH="2933700" progId="Word.Document.12">
                  <p:embed/>
                </p:oleObj>
              </mc:Choice>
              <mc:Fallback>
                <p:oleObj name="Document" r:id="rId3" imgW="5943600" imgH="2933700" progId="Word.Document.12">
                  <p:embed/>
                  <p:pic>
                    <p:nvPicPr>
                      <p:cNvPr id="3" name="Object 2"/>
                      <p:cNvPicPr/>
                      <p:nvPr/>
                    </p:nvPicPr>
                    <p:blipFill>
                      <a:blip r:embed="rId4"/>
                      <a:stretch>
                        <a:fillRect/>
                      </a:stretch>
                    </p:blipFill>
                    <p:spPr>
                      <a:xfrm>
                        <a:off x="153193" y="705122"/>
                        <a:ext cx="8837613" cy="4364038"/>
                      </a:xfrm>
                      <a:prstGeom prst="rect">
                        <a:avLst/>
                      </a:prstGeom>
                    </p:spPr>
                  </p:pic>
                </p:oleObj>
              </mc:Fallback>
            </mc:AlternateContent>
          </a:graphicData>
        </a:graphic>
      </p:graphicFrame>
    </p:spTree>
    <p:extLst>
      <p:ext uri="{BB962C8B-B14F-4D97-AF65-F5344CB8AC3E}">
        <p14:creationId xmlns:p14="http://schemas.microsoft.com/office/powerpoint/2010/main" val="220071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827385580"/>
              </p:ext>
            </p:extLst>
          </p:nvPr>
        </p:nvGraphicFramePr>
        <p:xfrm>
          <a:off x="77788" y="-11114"/>
          <a:ext cx="6475412" cy="6550026"/>
        </p:xfrm>
        <a:graphic>
          <a:graphicData uri="http://schemas.openxmlformats.org/presentationml/2006/ole">
            <mc:AlternateContent xmlns:mc="http://schemas.openxmlformats.org/markup-compatibility/2006">
              <mc:Choice xmlns:v="urn:schemas-microsoft-com:vml" Requires="v">
                <p:oleObj spid="_x0000_s317453" name="Document" r:id="rId3" imgW="5486400" imgH="5549900" progId="Word.Document.12">
                  <p:embed/>
                </p:oleObj>
              </mc:Choice>
              <mc:Fallback>
                <p:oleObj name="Document" r:id="rId3" imgW="5486400" imgH="5549900" progId="Word.Document.12">
                  <p:embed/>
                  <p:pic>
                    <p:nvPicPr>
                      <p:cNvPr id="2" name="Object 1"/>
                      <p:cNvPicPr/>
                      <p:nvPr/>
                    </p:nvPicPr>
                    <p:blipFill>
                      <a:blip r:embed="rId4"/>
                      <a:stretch>
                        <a:fillRect/>
                      </a:stretch>
                    </p:blipFill>
                    <p:spPr>
                      <a:xfrm>
                        <a:off x="77788" y="-11114"/>
                        <a:ext cx="6475412" cy="6550026"/>
                      </a:xfrm>
                      <a:prstGeom prst="rect">
                        <a:avLst/>
                      </a:prstGeom>
                    </p:spPr>
                  </p:pic>
                </p:oleObj>
              </mc:Fallback>
            </mc:AlternateContent>
          </a:graphicData>
        </a:graphic>
      </p:graphicFrame>
      <p:pic>
        <p:nvPicPr>
          <p:cNvPr id="3" name="Picture 2"/>
          <p:cNvPicPr>
            <a:picLocks noChangeAspect="1"/>
          </p:cNvPicPr>
          <p:nvPr/>
        </p:nvPicPr>
        <p:blipFill>
          <a:blip r:embed="rId5"/>
          <a:stretch>
            <a:fillRect/>
          </a:stretch>
        </p:blipFill>
        <p:spPr>
          <a:xfrm>
            <a:off x="5672667" y="2415165"/>
            <a:ext cx="3014133" cy="1953605"/>
          </a:xfrm>
          <a:prstGeom prst="rect">
            <a:avLst/>
          </a:prstGeom>
        </p:spPr>
      </p:pic>
      <p:pic>
        <p:nvPicPr>
          <p:cNvPr id="5" name="Picture 4"/>
          <p:cNvPicPr>
            <a:picLocks noChangeAspect="1"/>
          </p:cNvPicPr>
          <p:nvPr/>
        </p:nvPicPr>
        <p:blipFill>
          <a:blip r:embed="rId6"/>
          <a:stretch>
            <a:fillRect/>
          </a:stretch>
        </p:blipFill>
        <p:spPr>
          <a:xfrm>
            <a:off x="5766476" y="4413069"/>
            <a:ext cx="2972575" cy="1854683"/>
          </a:xfrm>
          <a:prstGeom prst="rect">
            <a:avLst/>
          </a:prstGeom>
        </p:spPr>
      </p:pic>
    </p:spTree>
    <p:extLst>
      <p:ext uri="{BB962C8B-B14F-4D97-AF65-F5344CB8AC3E}">
        <p14:creationId xmlns:p14="http://schemas.microsoft.com/office/powerpoint/2010/main" val="129624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261079908"/>
              </p:ext>
            </p:extLst>
          </p:nvPr>
        </p:nvGraphicFramePr>
        <p:xfrm>
          <a:off x="372533" y="385231"/>
          <a:ext cx="8579458" cy="4567767"/>
        </p:xfrm>
        <a:graphic>
          <a:graphicData uri="http://schemas.openxmlformats.org/presentationml/2006/ole">
            <mc:AlternateContent xmlns:mc="http://schemas.openxmlformats.org/markup-compatibility/2006">
              <mc:Choice xmlns:v="urn:schemas-microsoft-com:vml" Requires="v">
                <p:oleObj spid="_x0000_s318477" name="Document" r:id="rId3" imgW="5486400" imgH="2921000" progId="Word.Document.12">
                  <p:embed/>
                </p:oleObj>
              </mc:Choice>
              <mc:Fallback>
                <p:oleObj name="Document" r:id="rId3" imgW="5486400" imgH="2921000" progId="Word.Document.12">
                  <p:embed/>
                  <p:pic>
                    <p:nvPicPr>
                      <p:cNvPr id="2" name="Object 1"/>
                      <p:cNvPicPr/>
                      <p:nvPr/>
                    </p:nvPicPr>
                    <p:blipFill>
                      <a:blip r:embed="rId4"/>
                      <a:stretch>
                        <a:fillRect/>
                      </a:stretch>
                    </p:blipFill>
                    <p:spPr>
                      <a:xfrm>
                        <a:off x="372533" y="385231"/>
                        <a:ext cx="8579458" cy="4567767"/>
                      </a:xfrm>
                      <a:prstGeom prst="rect">
                        <a:avLst/>
                      </a:prstGeom>
                    </p:spPr>
                  </p:pic>
                </p:oleObj>
              </mc:Fallback>
            </mc:AlternateContent>
          </a:graphicData>
        </a:graphic>
      </p:graphicFrame>
    </p:spTree>
    <p:extLst>
      <p:ext uri="{BB962C8B-B14F-4D97-AF65-F5344CB8AC3E}">
        <p14:creationId xmlns:p14="http://schemas.microsoft.com/office/powerpoint/2010/main" val="115859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16</a:t>
            </a:fld>
            <a:endParaRPr lang="en-US"/>
          </a:p>
        </p:txBody>
      </p:sp>
      <p:graphicFrame>
        <p:nvGraphicFramePr>
          <p:cNvPr id="3" name="Object 2"/>
          <p:cNvGraphicFramePr>
            <a:graphicFrameLocks noChangeAspect="1"/>
          </p:cNvGraphicFramePr>
          <p:nvPr/>
        </p:nvGraphicFramePr>
        <p:xfrm>
          <a:off x="76199" y="103717"/>
          <a:ext cx="8938527" cy="4908550"/>
        </p:xfrm>
        <a:graphic>
          <a:graphicData uri="http://schemas.openxmlformats.org/presentationml/2006/ole">
            <mc:AlternateContent xmlns:mc="http://schemas.openxmlformats.org/markup-compatibility/2006">
              <mc:Choice xmlns:v="urn:schemas-microsoft-com:vml" Requires="v">
                <p:oleObj spid="_x0000_s319501" name="Document" r:id="rId3" imgW="5943600" imgH="3263900" progId="Word.Document.12">
                  <p:embed/>
                </p:oleObj>
              </mc:Choice>
              <mc:Fallback>
                <p:oleObj name="Document" r:id="rId3" imgW="5943600" imgH="3263900" progId="Word.Document.12">
                  <p:embed/>
                  <p:pic>
                    <p:nvPicPr>
                      <p:cNvPr id="3" name="Object 2"/>
                      <p:cNvPicPr/>
                      <p:nvPr/>
                    </p:nvPicPr>
                    <p:blipFill>
                      <a:blip r:embed="rId4"/>
                      <a:stretch>
                        <a:fillRect/>
                      </a:stretch>
                    </p:blipFill>
                    <p:spPr>
                      <a:xfrm>
                        <a:off x="76199" y="103717"/>
                        <a:ext cx="8938527" cy="4908550"/>
                      </a:xfrm>
                      <a:prstGeom prst="rect">
                        <a:avLst/>
                      </a:prstGeom>
                    </p:spPr>
                  </p:pic>
                </p:oleObj>
              </mc:Fallback>
            </mc:AlternateContent>
          </a:graphicData>
        </a:graphic>
      </p:graphicFrame>
    </p:spTree>
    <p:extLst>
      <p:ext uri="{BB962C8B-B14F-4D97-AF65-F5344CB8AC3E}">
        <p14:creationId xmlns:p14="http://schemas.microsoft.com/office/powerpoint/2010/main" val="1115497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17</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222450110"/>
              </p:ext>
            </p:extLst>
          </p:nvPr>
        </p:nvGraphicFramePr>
        <p:xfrm>
          <a:off x="1227909" y="0"/>
          <a:ext cx="7589066" cy="6211171"/>
        </p:xfrm>
        <a:graphic>
          <a:graphicData uri="http://schemas.openxmlformats.org/presentationml/2006/ole">
            <mc:AlternateContent xmlns:mc="http://schemas.openxmlformats.org/markup-compatibility/2006">
              <mc:Choice xmlns:v="urn:schemas-microsoft-com:vml" Requires="v">
                <p:oleObj spid="_x0000_s320525" name="Document" r:id="rId3" imgW="5943600" imgH="4864100" progId="Word.Document.12">
                  <p:embed/>
                </p:oleObj>
              </mc:Choice>
              <mc:Fallback>
                <p:oleObj name="Document" r:id="rId3" imgW="5943600" imgH="4864100" progId="Word.Document.12">
                  <p:embed/>
                  <p:pic>
                    <p:nvPicPr>
                      <p:cNvPr id="3" name="Object 2"/>
                      <p:cNvPicPr/>
                      <p:nvPr/>
                    </p:nvPicPr>
                    <p:blipFill>
                      <a:blip r:embed="rId4"/>
                      <a:stretch>
                        <a:fillRect/>
                      </a:stretch>
                    </p:blipFill>
                    <p:spPr>
                      <a:xfrm>
                        <a:off x="1227909" y="0"/>
                        <a:ext cx="7589066" cy="6211171"/>
                      </a:xfrm>
                      <a:prstGeom prst="rect">
                        <a:avLst/>
                      </a:prstGeom>
                    </p:spPr>
                  </p:pic>
                </p:oleObj>
              </mc:Fallback>
            </mc:AlternateContent>
          </a:graphicData>
        </a:graphic>
      </p:graphicFrame>
    </p:spTree>
    <p:extLst>
      <p:ext uri="{BB962C8B-B14F-4D97-AF65-F5344CB8AC3E}">
        <p14:creationId xmlns:p14="http://schemas.microsoft.com/office/powerpoint/2010/main" val="3703990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18</a:t>
            </a:fld>
            <a:endParaRPr lang="en-US"/>
          </a:p>
        </p:txBody>
      </p:sp>
      <p:graphicFrame>
        <p:nvGraphicFramePr>
          <p:cNvPr id="2" name="Object 1"/>
          <p:cNvGraphicFramePr>
            <a:graphicFrameLocks noChangeAspect="1"/>
          </p:cNvGraphicFramePr>
          <p:nvPr/>
        </p:nvGraphicFramePr>
        <p:xfrm>
          <a:off x="152401" y="213784"/>
          <a:ext cx="8657906" cy="5391150"/>
        </p:xfrm>
        <a:graphic>
          <a:graphicData uri="http://schemas.openxmlformats.org/presentationml/2006/ole">
            <mc:AlternateContent xmlns:mc="http://schemas.openxmlformats.org/markup-compatibility/2006">
              <mc:Choice xmlns:v="urn:schemas-microsoft-com:vml" Requires="v">
                <p:oleObj spid="_x0000_s321549" name="Document" r:id="rId3" imgW="5486400" imgH="3416300" progId="Word.Document.12">
                  <p:embed/>
                </p:oleObj>
              </mc:Choice>
              <mc:Fallback>
                <p:oleObj name="Document" r:id="rId3" imgW="5486400" imgH="3416300" progId="Word.Document.12">
                  <p:embed/>
                  <p:pic>
                    <p:nvPicPr>
                      <p:cNvPr id="2" name="Object 1"/>
                      <p:cNvPicPr/>
                      <p:nvPr/>
                    </p:nvPicPr>
                    <p:blipFill>
                      <a:blip r:embed="rId4"/>
                      <a:stretch>
                        <a:fillRect/>
                      </a:stretch>
                    </p:blipFill>
                    <p:spPr>
                      <a:xfrm>
                        <a:off x="152401" y="213784"/>
                        <a:ext cx="8657906" cy="5391150"/>
                      </a:xfrm>
                      <a:prstGeom prst="rect">
                        <a:avLst/>
                      </a:prstGeom>
                    </p:spPr>
                  </p:pic>
                </p:oleObj>
              </mc:Fallback>
            </mc:AlternateContent>
          </a:graphicData>
        </a:graphic>
      </p:graphicFrame>
    </p:spTree>
    <p:extLst>
      <p:ext uri="{BB962C8B-B14F-4D97-AF65-F5344CB8AC3E}">
        <p14:creationId xmlns:p14="http://schemas.microsoft.com/office/powerpoint/2010/main" val="2277861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19</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665409880"/>
              </p:ext>
            </p:extLst>
          </p:nvPr>
        </p:nvGraphicFramePr>
        <p:xfrm>
          <a:off x="186267" y="395817"/>
          <a:ext cx="8709399" cy="5302250"/>
        </p:xfrm>
        <a:graphic>
          <a:graphicData uri="http://schemas.openxmlformats.org/presentationml/2006/ole">
            <mc:AlternateContent xmlns:mc="http://schemas.openxmlformats.org/markup-compatibility/2006">
              <mc:Choice xmlns:v="urn:schemas-microsoft-com:vml" Requires="v">
                <p:oleObj spid="_x0000_s322573" name="Document" r:id="rId3" imgW="5486400" imgH="3340100" progId="Word.Document.12">
                  <p:embed/>
                </p:oleObj>
              </mc:Choice>
              <mc:Fallback>
                <p:oleObj name="Document" r:id="rId3" imgW="5486400" imgH="3340100" progId="Word.Document.12">
                  <p:embed/>
                  <p:pic>
                    <p:nvPicPr>
                      <p:cNvPr id="2" name="Object 1"/>
                      <p:cNvPicPr/>
                      <p:nvPr/>
                    </p:nvPicPr>
                    <p:blipFill>
                      <a:blip r:embed="rId4"/>
                      <a:stretch>
                        <a:fillRect/>
                      </a:stretch>
                    </p:blipFill>
                    <p:spPr>
                      <a:xfrm>
                        <a:off x="186267" y="395817"/>
                        <a:ext cx="8709399" cy="5302250"/>
                      </a:xfrm>
                      <a:prstGeom prst="rect">
                        <a:avLst/>
                      </a:prstGeom>
                    </p:spPr>
                  </p:pic>
                </p:oleObj>
              </mc:Fallback>
            </mc:AlternateContent>
          </a:graphicData>
        </a:graphic>
      </p:graphicFrame>
    </p:spTree>
    <p:extLst>
      <p:ext uri="{BB962C8B-B14F-4D97-AF65-F5344CB8AC3E}">
        <p14:creationId xmlns:p14="http://schemas.microsoft.com/office/powerpoint/2010/main" val="271933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488595380"/>
              </p:ext>
            </p:extLst>
          </p:nvPr>
        </p:nvGraphicFramePr>
        <p:xfrm>
          <a:off x="736599" y="91017"/>
          <a:ext cx="8025171" cy="6148916"/>
        </p:xfrm>
        <a:graphic>
          <a:graphicData uri="http://schemas.openxmlformats.org/presentationml/2006/ole">
            <mc:AlternateContent xmlns:mc="http://schemas.openxmlformats.org/markup-compatibility/2006">
              <mc:Choice xmlns:v="urn:schemas-microsoft-com:vml" Requires="v">
                <p:oleObj spid="_x0000_s183331" name="Document" r:id="rId3" imgW="5486400" imgH="4203700" progId="Word.Document.12">
                  <p:embed/>
                </p:oleObj>
              </mc:Choice>
              <mc:Fallback>
                <p:oleObj name="Document" r:id="rId3" imgW="5486400" imgH="4203700" progId="Word.Document.12">
                  <p:embed/>
                  <p:pic>
                    <p:nvPicPr>
                      <p:cNvPr id="3" name="Object 2"/>
                      <p:cNvPicPr/>
                      <p:nvPr/>
                    </p:nvPicPr>
                    <p:blipFill>
                      <a:blip r:embed="rId4"/>
                      <a:stretch>
                        <a:fillRect/>
                      </a:stretch>
                    </p:blipFill>
                    <p:spPr>
                      <a:xfrm>
                        <a:off x="736599" y="91017"/>
                        <a:ext cx="8025171" cy="6148916"/>
                      </a:xfrm>
                      <a:prstGeom prst="rect">
                        <a:avLst/>
                      </a:prstGeom>
                    </p:spPr>
                  </p:pic>
                </p:oleObj>
              </mc:Fallback>
            </mc:AlternateContent>
          </a:graphicData>
        </a:graphic>
      </p:graphicFrame>
    </p:spTree>
    <p:extLst>
      <p:ext uri="{BB962C8B-B14F-4D97-AF65-F5344CB8AC3E}">
        <p14:creationId xmlns:p14="http://schemas.microsoft.com/office/powerpoint/2010/main" val="176274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20</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265999653"/>
              </p:ext>
            </p:extLst>
          </p:nvPr>
        </p:nvGraphicFramePr>
        <p:xfrm>
          <a:off x="2073275" y="560388"/>
          <a:ext cx="5741988" cy="5316537"/>
        </p:xfrm>
        <a:graphic>
          <a:graphicData uri="http://schemas.openxmlformats.org/presentationml/2006/ole">
            <mc:AlternateContent xmlns:mc="http://schemas.openxmlformats.org/markup-compatibility/2006">
              <mc:Choice xmlns:v="urn:schemas-microsoft-com:vml" Requires="v">
                <p:oleObj spid="_x0000_s323597" name="Document" r:id="rId3" imgW="5486400" imgH="5080000" progId="Word.Document.12">
                  <p:embed/>
                </p:oleObj>
              </mc:Choice>
              <mc:Fallback>
                <p:oleObj name="Document" r:id="rId3" imgW="5486400" imgH="5080000" progId="Word.Document.12">
                  <p:embed/>
                  <p:pic>
                    <p:nvPicPr>
                      <p:cNvPr id="3" name="Object 2"/>
                      <p:cNvPicPr/>
                      <p:nvPr/>
                    </p:nvPicPr>
                    <p:blipFill>
                      <a:blip r:embed="rId4"/>
                      <a:stretch>
                        <a:fillRect/>
                      </a:stretch>
                    </p:blipFill>
                    <p:spPr>
                      <a:xfrm>
                        <a:off x="2073275" y="560388"/>
                        <a:ext cx="5741988" cy="5316537"/>
                      </a:xfrm>
                      <a:prstGeom prst="rect">
                        <a:avLst/>
                      </a:prstGeom>
                    </p:spPr>
                  </p:pic>
                </p:oleObj>
              </mc:Fallback>
            </mc:AlternateContent>
          </a:graphicData>
        </a:graphic>
      </p:graphicFrame>
    </p:spTree>
    <p:extLst>
      <p:ext uri="{BB962C8B-B14F-4D97-AF65-F5344CB8AC3E}">
        <p14:creationId xmlns:p14="http://schemas.microsoft.com/office/powerpoint/2010/main" val="354674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21</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416975557"/>
              </p:ext>
            </p:extLst>
          </p:nvPr>
        </p:nvGraphicFramePr>
        <p:xfrm>
          <a:off x="1803401" y="47543"/>
          <a:ext cx="5794828" cy="6314703"/>
        </p:xfrm>
        <a:graphic>
          <a:graphicData uri="http://schemas.openxmlformats.org/presentationml/2006/ole">
            <mc:AlternateContent xmlns:mc="http://schemas.openxmlformats.org/markup-compatibility/2006">
              <mc:Choice xmlns:v="urn:schemas-microsoft-com:vml" Requires="v">
                <p:oleObj spid="_x0000_s330765" name="Document" r:id="rId3" imgW="5943600" imgH="6477000" progId="Word.Document.12">
                  <p:embed/>
                </p:oleObj>
              </mc:Choice>
              <mc:Fallback>
                <p:oleObj name="Document" r:id="rId3" imgW="5943600" imgH="6477000" progId="Word.Document.12">
                  <p:embed/>
                  <p:pic>
                    <p:nvPicPr>
                      <p:cNvPr id="3" name="Object 2"/>
                      <p:cNvPicPr/>
                      <p:nvPr/>
                    </p:nvPicPr>
                    <p:blipFill>
                      <a:blip r:embed="rId4"/>
                      <a:stretch>
                        <a:fillRect/>
                      </a:stretch>
                    </p:blipFill>
                    <p:spPr>
                      <a:xfrm>
                        <a:off x="1803401" y="47543"/>
                        <a:ext cx="5794828" cy="6314703"/>
                      </a:xfrm>
                      <a:prstGeom prst="rect">
                        <a:avLst/>
                      </a:prstGeom>
                    </p:spPr>
                  </p:pic>
                </p:oleObj>
              </mc:Fallback>
            </mc:AlternateContent>
          </a:graphicData>
        </a:graphic>
      </p:graphicFrame>
    </p:spTree>
    <p:extLst>
      <p:ext uri="{BB962C8B-B14F-4D97-AF65-F5344CB8AC3E}">
        <p14:creationId xmlns:p14="http://schemas.microsoft.com/office/powerpoint/2010/main" val="2393658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22</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515332632"/>
              </p:ext>
            </p:extLst>
          </p:nvPr>
        </p:nvGraphicFramePr>
        <p:xfrm>
          <a:off x="660400" y="27668"/>
          <a:ext cx="8103734" cy="6233071"/>
        </p:xfrm>
        <a:graphic>
          <a:graphicData uri="http://schemas.openxmlformats.org/presentationml/2006/ole">
            <mc:AlternateContent xmlns:mc="http://schemas.openxmlformats.org/markup-compatibility/2006">
              <mc:Choice xmlns:v="urn:schemas-microsoft-com:vml" Requires="v">
                <p:oleObj spid="_x0000_s331789" name="Document" r:id="rId3" imgW="5943600" imgH="4572000" progId="Word.Document.12">
                  <p:embed/>
                </p:oleObj>
              </mc:Choice>
              <mc:Fallback>
                <p:oleObj name="Document" r:id="rId3" imgW="5943600" imgH="4572000" progId="Word.Document.12">
                  <p:embed/>
                  <p:pic>
                    <p:nvPicPr>
                      <p:cNvPr id="3" name="Object 2"/>
                      <p:cNvPicPr/>
                      <p:nvPr/>
                    </p:nvPicPr>
                    <p:blipFill>
                      <a:blip r:embed="rId4"/>
                      <a:stretch>
                        <a:fillRect/>
                      </a:stretch>
                    </p:blipFill>
                    <p:spPr>
                      <a:xfrm>
                        <a:off x="660400" y="27668"/>
                        <a:ext cx="8103734" cy="6233071"/>
                      </a:xfrm>
                      <a:prstGeom prst="rect">
                        <a:avLst/>
                      </a:prstGeom>
                    </p:spPr>
                  </p:pic>
                </p:oleObj>
              </mc:Fallback>
            </mc:AlternateContent>
          </a:graphicData>
        </a:graphic>
      </p:graphicFrame>
    </p:spTree>
    <p:extLst>
      <p:ext uri="{BB962C8B-B14F-4D97-AF65-F5344CB8AC3E}">
        <p14:creationId xmlns:p14="http://schemas.microsoft.com/office/powerpoint/2010/main" val="3919819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23</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466358514"/>
              </p:ext>
            </p:extLst>
          </p:nvPr>
        </p:nvGraphicFramePr>
        <p:xfrm>
          <a:off x="541866" y="0"/>
          <a:ext cx="8036077" cy="6421993"/>
        </p:xfrm>
        <a:graphic>
          <a:graphicData uri="http://schemas.openxmlformats.org/presentationml/2006/ole">
            <mc:AlternateContent xmlns:mc="http://schemas.openxmlformats.org/markup-compatibility/2006">
              <mc:Choice xmlns:v="urn:schemas-microsoft-com:vml" Requires="v">
                <p:oleObj spid="_x0000_s332813" name="Document" r:id="rId3" imgW="5943600" imgH="4749800" progId="Word.Document.12">
                  <p:embed/>
                </p:oleObj>
              </mc:Choice>
              <mc:Fallback>
                <p:oleObj name="Document" r:id="rId3" imgW="5943600" imgH="4749800" progId="Word.Document.12">
                  <p:embed/>
                  <p:pic>
                    <p:nvPicPr>
                      <p:cNvPr id="3" name="Object 2"/>
                      <p:cNvPicPr/>
                      <p:nvPr/>
                    </p:nvPicPr>
                    <p:blipFill>
                      <a:blip r:embed="rId4"/>
                      <a:stretch>
                        <a:fillRect/>
                      </a:stretch>
                    </p:blipFill>
                    <p:spPr>
                      <a:xfrm>
                        <a:off x="541866" y="0"/>
                        <a:ext cx="8036077" cy="6421993"/>
                      </a:xfrm>
                      <a:prstGeom prst="rect">
                        <a:avLst/>
                      </a:prstGeom>
                    </p:spPr>
                  </p:pic>
                </p:oleObj>
              </mc:Fallback>
            </mc:AlternateContent>
          </a:graphicData>
        </a:graphic>
      </p:graphicFrame>
    </p:spTree>
    <p:extLst>
      <p:ext uri="{BB962C8B-B14F-4D97-AF65-F5344CB8AC3E}">
        <p14:creationId xmlns:p14="http://schemas.microsoft.com/office/powerpoint/2010/main" val="95823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24</a:t>
            </a:fld>
            <a:endParaRPr lang="en-US"/>
          </a:p>
        </p:txBody>
      </p:sp>
      <p:graphicFrame>
        <p:nvGraphicFramePr>
          <p:cNvPr id="2" name="Object 1"/>
          <p:cNvGraphicFramePr>
            <a:graphicFrameLocks noChangeAspect="1"/>
          </p:cNvGraphicFramePr>
          <p:nvPr/>
        </p:nvGraphicFramePr>
        <p:xfrm>
          <a:off x="1151466" y="59266"/>
          <a:ext cx="6239933" cy="6759927"/>
        </p:xfrm>
        <a:graphic>
          <a:graphicData uri="http://schemas.openxmlformats.org/presentationml/2006/ole">
            <mc:AlternateContent xmlns:mc="http://schemas.openxmlformats.org/markup-compatibility/2006">
              <mc:Choice xmlns:v="urn:schemas-microsoft-com:vml" Requires="v">
                <p:oleObj spid="_x0000_s333837" name="Document" r:id="rId3" imgW="5486400" imgH="5943600" progId="Word.Document.12">
                  <p:embed/>
                </p:oleObj>
              </mc:Choice>
              <mc:Fallback>
                <p:oleObj name="Document" r:id="rId3" imgW="5486400" imgH="5943600" progId="Word.Document.12">
                  <p:embed/>
                  <p:pic>
                    <p:nvPicPr>
                      <p:cNvPr id="2" name="Object 1"/>
                      <p:cNvPicPr/>
                      <p:nvPr/>
                    </p:nvPicPr>
                    <p:blipFill>
                      <a:blip r:embed="rId4"/>
                      <a:stretch>
                        <a:fillRect/>
                      </a:stretch>
                    </p:blipFill>
                    <p:spPr>
                      <a:xfrm>
                        <a:off x="1151466" y="59266"/>
                        <a:ext cx="6239933" cy="6759927"/>
                      </a:xfrm>
                      <a:prstGeom prst="rect">
                        <a:avLst/>
                      </a:prstGeom>
                    </p:spPr>
                  </p:pic>
                </p:oleObj>
              </mc:Fallback>
            </mc:AlternateContent>
          </a:graphicData>
        </a:graphic>
      </p:graphicFrame>
    </p:spTree>
    <p:extLst>
      <p:ext uri="{BB962C8B-B14F-4D97-AF65-F5344CB8AC3E}">
        <p14:creationId xmlns:p14="http://schemas.microsoft.com/office/powerpoint/2010/main" val="2321526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467448504"/>
              </p:ext>
            </p:extLst>
          </p:nvPr>
        </p:nvGraphicFramePr>
        <p:xfrm>
          <a:off x="245533" y="177800"/>
          <a:ext cx="8783391" cy="5774266"/>
        </p:xfrm>
        <a:graphic>
          <a:graphicData uri="http://schemas.openxmlformats.org/presentationml/2006/ole">
            <mc:AlternateContent xmlns:mc="http://schemas.openxmlformats.org/markup-compatibility/2006">
              <mc:Choice xmlns:v="urn:schemas-microsoft-com:vml" Requires="v">
                <p:oleObj spid="_x0000_s334861" name="Document" r:id="rId3" imgW="5486400" imgH="3606800" progId="Word.Document.12">
                  <p:embed/>
                </p:oleObj>
              </mc:Choice>
              <mc:Fallback>
                <p:oleObj name="Document" r:id="rId3" imgW="5486400" imgH="3606800" progId="Word.Document.12">
                  <p:embed/>
                  <p:pic>
                    <p:nvPicPr>
                      <p:cNvPr id="2" name="Object 1"/>
                      <p:cNvPicPr/>
                      <p:nvPr/>
                    </p:nvPicPr>
                    <p:blipFill>
                      <a:blip r:embed="rId4"/>
                      <a:stretch>
                        <a:fillRect/>
                      </a:stretch>
                    </p:blipFill>
                    <p:spPr>
                      <a:xfrm>
                        <a:off x="245533" y="177800"/>
                        <a:ext cx="8783391" cy="5774266"/>
                      </a:xfrm>
                      <a:prstGeom prst="rect">
                        <a:avLst/>
                      </a:prstGeom>
                    </p:spPr>
                  </p:pic>
                </p:oleObj>
              </mc:Fallback>
            </mc:AlternateContent>
          </a:graphicData>
        </a:graphic>
      </p:graphicFrame>
    </p:spTree>
    <p:extLst>
      <p:ext uri="{BB962C8B-B14F-4D97-AF65-F5344CB8AC3E}">
        <p14:creationId xmlns:p14="http://schemas.microsoft.com/office/powerpoint/2010/main" val="2653827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26</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396968293"/>
              </p:ext>
            </p:extLst>
          </p:nvPr>
        </p:nvGraphicFramePr>
        <p:xfrm>
          <a:off x="507999" y="277283"/>
          <a:ext cx="8344277" cy="5852583"/>
        </p:xfrm>
        <a:graphic>
          <a:graphicData uri="http://schemas.openxmlformats.org/presentationml/2006/ole">
            <mc:AlternateContent xmlns:mc="http://schemas.openxmlformats.org/markup-compatibility/2006">
              <mc:Choice xmlns:v="urn:schemas-microsoft-com:vml" Requires="v">
                <p:oleObj spid="_x0000_s335885" name="Document" r:id="rId3" imgW="5486400" imgH="3848100" progId="Word.Document.12">
                  <p:embed/>
                </p:oleObj>
              </mc:Choice>
              <mc:Fallback>
                <p:oleObj name="Document" r:id="rId3" imgW="5486400" imgH="3848100" progId="Word.Document.12">
                  <p:embed/>
                  <p:pic>
                    <p:nvPicPr>
                      <p:cNvPr id="3" name="Object 2"/>
                      <p:cNvPicPr/>
                      <p:nvPr/>
                    </p:nvPicPr>
                    <p:blipFill>
                      <a:blip r:embed="rId4"/>
                      <a:stretch>
                        <a:fillRect/>
                      </a:stretch>
                    </p:blipFill>
                    <p:spPr>
                      <a:xfrm>
                        <a:off x="507999" y="277283"/>
                        <a:ext cx="8344277" cy="5852583"/>
                      </a:xfrm>
                      <a:prstGeom prst="rect">
                        <a:avLst/>
                      </a:prstGeom>
                    </p:spPr>
                  </p:pic>
                </p:oleObj>
              </mc:Fallback>
            </mc:AlternateContent>
          </a:graphicData>
        </a:graphic>
      </p:graphicFrame>
    </p:spTree>
    <p:extLst>
      <p:ext uri="{BB962C8B-B14F-4D97-AF65-F5344CB8AC3E}">
        <p14:creationId xmlns:p14="http://schemas.microsoft.com/office/powerpoint/2010/main" val="2936231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27</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614205133"/>
              </p:ext>
            </p:extLst>
          </p:nvPr>
        </p:nvGraphicFramePr>
        <p:xfrm>
          <a:off x="1023254" y="82951"/>
          <a:ext cx="6966860" cy="6273399"/>
        </p:xfrm>
        <a:graphic>
          <a:graphicData uri="http://schemas.openxmlformats.org/presentationml/2006/ole">
            <mc:AlternateContent xmlns:mc="http://schemas.openxmlformats.org/markup-compatibility/2006">
              <mc:Choice xmlns:v="urn:schemas-microsoft-com:vml" Requires="v">
                <p:oleObj spid="_x0000_s336909" name="Document" r:id="rId3" imgW="5486400" imgH="4940300" progId="Word.Document.12">
                  <p:embed/>
                </p:oleObj>
              </mc:Choice>
              <mc:Fallback>
                <p:oleObj name="Document" r:id="rId3" imgW="5486400" imgH="4940300" progId="Word.Document.12">
                  <p:embed/>
                  <p:pic>
                    <p:nvPicPr>
                      <p:cNvPr id="2" name="Object 1"/>
                      <p:cNvPicPr/>
                      <p:nvPr/>
                    </p:nvPicPr>
                    <p:blipFill>
                      <a:blip r:embed="rId4"/>
                      <a:stretch>
                        <a:fillRect/>
                      </a:stretch>
                    </p:blipFill>
                    <p:spPr>
                      <a:xfrm>
                        <a:off x="1023254" y="82951"/>
                        <a:ext cx="6966860" cy="6273399"/>
                      </a:xfrm>
                      <a:prstGeom prst="rect">
                        <a:avLst/>
                      </a:prstGeom>
                    </p:spPr>
                  </p:pic>
                </p:oleObj>
              </mc:Fallback>
            </mc:AlternateContent>
          </a:graphicData>
        </a:graphic>
      </p:graphicFrame>
    </p:spTree>
    <p:extLst>
      <p:ext uri="{BB962C8B-B14F-4D97-AF65-F5344CB8AC3E}">
        <p14:creationId xmlns:p14="http://schemas.microsoft.com/office/powerpoint/2010/main" val="3688201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28</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617177129"/>
              </p:ext>
            </p:extLst>
          </p:nvPr>
        </p:nvGraphicFramePr>
        <p:xfrm>
          <a:off x="921656" y="72110"/>
          <a:ext cx="7529513" cy="6326422"/>
        </p:xfrm>
        <a:graphic>
          <a:graphicData uri="http://schemas.openxmlformats.org/presentationml/2006/ole">
            <mc:AlternateContent xmlns:mc="http://schemas.openxmlformats.org/markup-compatibility/2006">
              <mc:Choice xmlns:v="urn:schemas-microsoft-com:vml" Requires="v">
                <p:oleObj spid="_x0000_s337933" name="Document" r:id="rId3" imgW="5486400" imgH="4610100" progId="Word.Document.12">
                  <p:embed/>
                </p:oleObj>
              </mc:Choice>
              <mc:Fallback>
                <p:oleObj name="Document" r:id="rId3" imgW="5486400" imgH="4610100" progId="Word.Document.12">
                  <p:embed/>
                  <p:pic>
                    <p:nvPicPr>
                      <p:cNvPr id="2" name="Object 1"/>
                      <p:cNvPicPr/>
                      <p:nvPr/>
                    </p:nvPicPr>
                    <p:blipFill>
                      <a:blip r:embed="rId4"/>
                      <a:stretch>
                        <a:fillRect/>
                      </a:stretch>
                    </p:blipFill>
                    <p:spPr>
                      <a:xfrm>
                        <a:off x="921656" y="72110"/>
                        <a:ext cx="7529513" cy="6326422"/>
                      </a:xfrm>
                      <a:prstGeom prst="rect">
                        <a:avLst/>
                      </a:prstGeom>
                    </p:spPr>
                  </p:pic>
                </p:oleObj>
              </mc:Fallback>
            </mc:AlternateContent>
          </a:graphicData>
        </a:graphic>
      </p:graphicFrame>
    </p:spTree>
    <p:extLst>
      <p:ext uri="{BB962C8B-B14F-4D97-AF65-F5344CB8AC3E}">
        <p14:creationId xmlns:p14="http://schemas.microsoft.com/office/powerpoint/2010/main" val="2607565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45859C-6B7D-F64E-821D-0FD65063F63E}" type="slidenum">
              <a:rPr lang="en-US" smtClean="0"/>
              <a:pPr>
                <a:defRPr/>
              </a:pPr>
              <a:t>29</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537488754"/>
              </p:ext>
            </p:extLst>
          </p:nvPr>
        </p:nvGraphicFramePr>
        <p:xfrm>
          <a:off x="755952" y="63014"/>
          <a:ext cx="7771191" cy="6293336"/>
        </p:xfrm>
        <a:graphic>
          <a:graphicData uri="http://schemas.openxmlformats.org/presentationml/2006/ole">
            <mc:AlternateContent xmlns:mc="http://schemas.openxmlformats.org/markup-compatibility/2006">
              <mc:Choice xmlns:v="urn:schemas-microsoft-com:vml" Requires="v">
                <p:oleObj spid="_x0000_s338957" name="Document" r:id="rId3" imgW="5943600" imgH="4813300" progId="Word.Document.12">
                  <p:embed/>
                </p:oleObj>
              </mc:Choice>
              <mc:Fallback>
                <p:oleObj name="Document" r:id="rId3" imgW="5943600" imgH="4813300" progId="Word.Document.12">
                  <p:embed/>
                  <p:pic>
                    <p:nvPicPr>
                      <p:cNvPr id="4" name="Object 3"/>
                      <p:cNvPicPr/>
                      <p:nvPr/>
                    </p:nvPicPr>
                    <p:blipFill>
                      <a:blip r:embed="rId4"/>
                      <a:stretch>
                        <a:fillRect/>
                      </a:stretch>
                    </p:blipFill>
                    <p:spPr>
                      <a:xfrm>
                        <a:off x="755952" y="63014"/>
                        <a:ext cx="7771191" cy="6293336"/>
                      </a:xfrm>
                      <a:prstGeom prst="rect">
                        <a:avLst/>
                      </a:prstGeom>
                    </p:spPr>
                  </p:pic>
                </p:oleObj>
              </mc:Fallback>
            </mc:AlternateContent>
          </a:graphicData>
        </a:graphic>
      </p:graphicFrame>
    </p:spTree>
    <p:extLst>
      <p:ext uri="{BB962C8B-B14F-4D97-AF65-F5344CB8AC3E}">
        <p14:creationId xmlns:p14="http://schemas.microsoft.com/office/powerpoint/2010/main" val="3750554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3</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525444103"/>
              </p:ext>
            </p:extLst>
          </p:nvPr>
        </p:nvGraphicFramePr>
        <p:xfrm>
          <a:off x="330200" y="-204788"/>
          <a:ext cx="8642350" cy="6442076"/>
        </p:xfrm>
        <a:graphic>
          <a:graphicData uri="http://schemas.openxmlformats.org/presentationml/2006/ole">
            <mc:AlternateContent xmlns:mc="http://schemas.openxmlformats.org/markup-compatibility/2006">
              <mc:Choice xmlns:v="urn:schemas-microsoft-com:vml" Requires="v">
                <p:oleObj spid="_x0000_s184355" name="Document" r:id="rId3" imgW="5486400" imgH="4089400" progId="Word.Document.12">
                  <p:embed/>
                </p:oleObj>
              </mc:Choice>
              <mc:Fallback>
                <p:oleObj name="Document" r:id="rId3" imgW="5486400" imgH="4089400" progId="Word.Document.12">
                  <p:embed/>
                  <p:pic>
                    <p:nvPicPr>
                      <p:cNvPr id="2" name="Object 1"/>
                      <p:cNvPicPr/>
                      <p:nvPr/>
                    </p:nvPicPr>
                    <p:blipFill>
                      <a:blip r:embed="rId4"/>
                      <a:stretch>
                        <a:fillRect/>
                      </a:stretch>
                    </p:blipFill>
                    <p:spPr>
                      <a:xfrm>
                        <a:off x="330200" y="-204788"/>
                        <a:ext cx="8642350" cy="6442076"/>
                      </a:xfrm>
                      <a:prstGeom prst="rect">
                        <a:avLst/>
                      </a:prstGeom>
                    </p:spPr>
                  </p:pic>
                </p:oleObj>
              </mc:Fallback>
            </mc:AlternateContent>
          </a:graphicData>
        </a:graphic>
      </p:graphicFrame>
    </p:spTree>
    <p:extLst>
      <p:ext uri="{BB962C8B-B14F-4D97-AF65-F5344CB8AC3E}">
        <p14:creationId xmlns:p14="http://schemas.microsoft.com/office/powerpoint/2010/main" val="626624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45859C-6B7D-F64E-821D-0FD65063F63E}" type="slidenum">
              <a:rPr lang="en-US" smtClean="0"/>
              <a:pPr>
                <a:defRPr/>
              </a:pPr>
              <a:t>30</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700125406"/>
              </p:ext>
            </p:extLst>
          </p:nvPr>
        </p:nvGraphicFramePr>
        <p:xfrm>
          <a:off x="217713" y="127000"/>
          <a:ext cx="8823289" cy="5486276"/>
        </p:xfrm>
        <a:graphic>
          <a:graphicData uri="http://schemas.openxmlformats.org/presentationml/2006/ole">
            <mc:AlternateContent xmlns:mc="http://schemas.openxmlformats.org/markup-compatibility/2006">
              <mc:Choice xmlns:v="urn:schemas-microsoft-com:vml" Requires="v">
                <p:oleObj spid="_x0000_s339981" name="Document" r:id="rId3" imgW="5943600" imgH="3695700" progId="Word.Document.12">
                  <p:embed/>
                </p:oleObj>
              </mc:Choice>
              <mc:Fallback>
                <p:oleObj name="Document" r:id="rId3" imgW="5943600" imgH="3695700" progId="Word.Document.12">
                  <p:embed/>
                  <p:pic>
                    <p:nvPicPr>
                      <p:cNvPr id="3" name="Object 2"/>
                      <p:cNvPicPr/>
                      <p:nvPr/>
                    </p:nvPicPr>
                    <p:blipFill>
                      <a:blip r:embed="rId4"/>
                      <a:stretch>
                        <a:fillRect/>
                      </a:stretch>
                    </p:blipFill>
                    <p:spPr>
                      <a:xfrm>
                        <a:off x="217713" y="127000"/>
                        <a:ext cx="8823289" cy="5486276"/>
                      </a:xfrm>
                      <a:prstGeom prst="rect">
                        <a:avLst/>
                      </a:prstGeom>
                    </p:spPr>
                  </p:pic>
                </p:oleObj>
              </mc:Fallback>
            </mc:AlternateContent>
          </a:graphicData>
        </a:graphic>
      </p:graphicFrame>
    </p:spTree>
    <p:extLst>
      <p:ext uri="{BB962C8B-B14F-4D97-AF65-F5344CB8AC3E}">
        <p14:creationId xmlns:p14="http://schemas.microsoft.com/office/powerpoint/2010/main" val="2373439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45859C-6B7D-F64E-821D-0FD65063F63E}" type="slidenum">
              <a:rPr lang="en-US" smtClean="0"/>
              <a:pPr>
                <a:defRPr/>
              </a:pPr>
              <a:t>31</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997820830"/>
              </p:ext>
            </p:extLst>
          </p:nvPr>
        </p:nvGraphicFramePr>
        <p:xfrm>
          <a:off x="118533" y="82549"/>
          <a:ext cx="8956848" cy="4574117"/>
        </p:xfrm>
        <a:graphic>
          <a:graphicData uri="http://schemas.openxmlformats.org/presentationml/2006/ole">
            <mc:AlternateContent xmlns:mc="http://schemas.openxmlformats.org/markup-compatibility/2006">
              <mc:Choice xmlns:v="urn:schemas-microsoft-com:vml" Requires="v">
                <p:oleObj spid="_x0000_s341005" name="Document" r:id="rId3" imgW="5943600" imgH="3035300" progId="Word.Document.12">
                  <p:embed/>
                </p:oleObj>
              </mc:Choice>
              <mc:Fallback>
                <p:oleObj name="Document" r:id="rId3" imgW="5943600" imgH="3035300" progId="Word.Document.12">
                  <p:embed/>
                  <p:pic>
                    <p:nvPicPr>
                      <p:cNvPr id="3" name="Object 2"/>
                      <p:cNvPicPr/>
                      <p:nvPr/>
                    </p:nvPicPr>
                    <p:blipFill>
                      <a:blip r:embed="rId4"/>
                      <a:stretch>
                        <a:fillRect/>
                      </a:stretch>
                    </p:blipFill>
                    <p:spPr>
                      <a:xfrm>
                        <a:off x="118533" y="82549"/>
                        <a:ext cx="8956848" cy="4574117"/>
                      </a:xfrm>
                      <a:prstGeom prst="rect">
                        <a:avLst/>
                      </a:prstGeom>
                    </p:spPr>
                  </p:pic>
                </p:oleObj>
              </mc:Fallback>
            </mc:AlternateContent>
          </a:graphicData>
        </a:graphic>
      </p:graphicFrame>
    </p:spTree>
    <p:extLst>
      <p:ext uri="{BB962C8B-B14F-4D97-AF65-F5344CB8AC3E}">
        <p14:creationId xmlns:p14="http://schemas.microsoft.com/office/powerpoint/2010/main" val="1831424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45859C-6B7D-F64E-821D-0FD65063F63E}" type="slidenum">
              <a:rPr lang="en-US" smtClean="0"/>
              <a:pPr>
                <a:defRPr/>
              </a:pPr>
              <a:t>32</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890176943"/>
              </p:ext>
            </p:extLst>
          </p:nvPr>
        </p:nvGraphicFramePr>
        <p:xfrm>
          <a:off x="127000" y="-28575"/>
          <a:ext cx="8896350" cy="6273800"/>
        </p:xfrm>
        <a:graphic>
          <a:graphicData uri="http://schemas.openxmlformats.org/presentationml/2006/ole">
            <mc:AlternateContent xmlns:mc="http://schemas.openxmlformats.org/markup-compatibility/2006">
              <mc:Choice xmlns:v="urn:schemas-microsoft-com:vml" Requires="v">
                <p:oleObj spid="_x0000_s342029" name="Document" r:id="rId3" imgW="5943600" imgH="4191000" progId="Word.Document.12">
                  <p:embed/>
                </p:oleObj>
              </mc:Choice>
              <mc:Fallback>
                <p:oleObj name="Document" r:id="rId3" imgW="5943600" imgH="4191000" progId="Word.Document.12">
                  <p:embed/>
                  <p:pic>
                    <p:nvPicPr>
                      <p:cNvPr id="3" name="Object 2"/>
                      <p:cNvPicPr/>
                      <p:nvPr/>
                    </p:nvPicPr>
                    <p:blipFill>
                      <a:blip r:embed="rId4"/>
                      <a:stretch>
                        <a:fillRect/>
                      </a:stretch>
                    </p:blipFill>
                    <p:spPr>
                      <a:xfrm>
                        <a:off x="127000" y="-28575"/>
                        <a:ext cx="8896350" cy="6273800"/>
                      </a:xfrm>
                      <a:prstGeom prst="rect">
                        <a:avLst/>
                      </a:prstGeom>
                    </p:spPr>
                  </p:pic>
                </p:oleObj>
              </mc:Fallback>
            </mc:AlternateContent>
          </a:graphicData>
        </a:graphic>
      </p:graphicFrame>
    </p:spTree>
    <p:extLst>
      <p:ext uri="{BB962C8B-B14F-4D97-AF65-F5344CB8AC3E}">
        <p14:creationId xmlns:p14="http://schemas.microsoft.com/office/powerpoint/2010/main" val="2341114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45859C-6B7D-F64E-821D-0FD65063F63E}" type="slidenum">
              <a:rPr lang="en-US" smtClean="0"/>
              <a:pPr>
                <a:defRPr/>
              </a:pPr>
              <a:t>33</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400456627"/>
              </p:ext>
            </p:extLst>
          </p:nvPr>
        </p:nvGraphicFramePr>
        <p:xfrm>
          <a:off x="1016000" y="0"/>
          <a:ext cx="7857067" cy="6144629"/>
        </p:xfrm>
        <a:graphic>
          <a:graphicData uri="http://schemas.openxmlformats.org/presentationml/2006/ole">
            <mc:AlternateContent xmlns:mc="http://schemas.openxmlformats.org/markup-compatibility/2006">
              <mc:Choice xmlns:v="urn:schemas-microsoft-com:vml" Requires="v">
                <p:oleObj spid="_x0000_s345101" name="Document" r:id="rId3" imgW="5943600" imgH="4648200" progId="Word.Document.12">
                  <p:embed/>
                </p:oleObj>
              </mc:Choice>
              <mc:Fallback>
                <p:oleObj name="Document" r:id="rId3" imgW="5943600" imgH="4648200" progId="Word.Document.12">
                  <p:embed/>
                  <p:pic>
                    <p:nvPicPr>
                      <p:cNvPr id="4" name="Object 3"/>
                      <p:cNvPicPr/>
                      <p:nvPr/>
                    </p:nvPicPr>
                    <p:blipFill>
                      <a:blip r:embed="rId4"/>
                      <a:stretch>
                        <a:fillRect/>
                      </a:stretch>
                    </p:blipFill>
                    <p:spPr>
                      <a:xfrm>
                        <a:off x="1016000" y="0"/>
                        <a:ext cx="7857067" cy="6144629"/>
                      </a:xfrm>
                      <a:prstGeom prst="rect">
                        <a:avLst/>
                      </a:prstGeom>
                    </p:spPr>
                  </p:pic>
                </p:oleObj>
              </mc:Fallback>
            </mc:AlternateContent>
          </a:graphicData>
        </a:graphic>
      </p:graphicFrame>
    </p:spTree>
    <p:extLst>
      <p:ext uri="{BB962C8B-B14F-4D97-AF65-F5344CB8AC3E}">
        <p14:creationId xmlns:p14="http://schemas.microsoft.com/office/powerpoint/2010/main" val="3701645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45859C-6B7D-F64E-821D-0FD65063F63E}" type="slidenum">
              <a:rPr lang="en-US" smtClean="0"/>
              <a:pPr>
                <a:defRPr/>
              </a:pPr>
              <a:t>34</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018178888"/>
              </p:ext>
            </p:extLst>
          </p:nvPr>
        </p:nvGraphicFramePr>
        <p:xfrm>
          <a:off x="805543" y="0"/>
          <a:ext cx="7281332" cy="6441179"/>
        </p:xfrm>
        <a:graphic>
          <a:graphicData uri="http://schemas.openxmlformats.org/presentationml/2006/ole">
            <mc:AlternateContent xmlns:mc="http://schemas.openxmlformats.org/markup-compatibility/2006">
              <mc:Choice xmlns:v="urn:schemas-microsoft-com:vml" Requires="v">
                <p:oleObj spid="_x0000_s346125" name="Document" r:id="rId3" imgW="5943600" imgH="5257800" progId="Word.Document.12">
                  <p:embed/>
                </p:oleObj>
              </mc:Choice>
              <mc:Fallback>
                <p:oleObj name="Document" r:id="rId3" imgW="5943600" imgH="5257800" progId="Word.Document.12">
                  <p:embed/>
                  <p:pic>
                    <p:nvPicPr>
                      <p:cNvPr id="5" name="Object 4"/>
                      <p:cNvPicPr/>
                      <p:nvPr/>
                    </p:nvPicPr>
                    <p:blipFill>
                      <a:blip r:embed="rId4"/>
                      <a:stretch>
                        <a:fillRect/>
                      </a:stretch>
                    </p:blipFill>
                    <p:spPr>
                      <a:xfrm>
                        <a:off x="805543" y="0"/>
                        <a:ext cx="7281332" cy="6441179"/>
                      </a:xfrm>
                      <a:prstGeom prst="rect">
                        <a:avLst/>
                      </a:prstGeom>
                    </p:spPr>
                  </p:pic>
                </p:oleObj>
              </mc:Fallback>
            </mc:AlternateContent>
          </a:graphicData>
        </a:graphic>
      </p:graphicFrame>
    </p:spTree>
    <p:extLst>
      <p:ext uri="{BB962C8B-B14F-4D97-AF65-F5344CB8AC3E}">
        <p14:creationId xmlns:p14="http://schemas.microsoft.com/office/powerpoint/2010/main" val="55925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graphicFrame>
        <p:nvGraphicFramePr>
          <p:cNvPr id="36867" name="Object 4"/>
          <p:cNvGraphicFramePr>
            <a:graphicFrameLocks noChangeAspect="1"/>
          </p:cNvGraphicFramePr>
          <p:nvPr>
            <p:extLst>
              <p:ext uri="{D42A27DB-BD31-4B8C-83A1-F6EECF244321}">
                <p14:modId xmlns:p14="http://schemas.microsoft.com/office/powerpoint/2010/main" val="2691208129"/>
              </p:ext>
            </p:extLst>
          </p:nvPr>
        </p:nvGraphicFramePr>
        <p:xfrm>
          <a:off x="2063578" y="655422"/>
          <a:ext cx="5110291" cy="1581590"/>
        </p:xfrm>
        <a:graphic>
          <a:graphicData uri="http://schemas.openxmlformats.org/presentationml/2006/ole">
            <mc:AlternateContent xmlns:mc="http://schemas.openxmlformats.org/markup-compatibility/2006">
              <mc:Choice xmlns:v="urn:schemas-microsoft-com:vml" Requires="v">
                <p:oleObj spid="_x0000_s347154" name="Equation" r:id="rId3" imgW="3441700" imgH="1066800" progId="Equation.DSMT4">
                  <p:embed/>
                </p:oleObj>
              </mc:Choice>
              <mc:Fallback>
                <p:oleObj name="Equation" r:id="rId3" imgW="3441700" imgH="1066800" progId="Equation.DSMT4">
                  <p:embed/>
                  <p:pic>
                    <p:nvPicPr>
                      <p:cNvPr id="36867" name="Object 4"/>
                      <p:cNvPicPr>
                        <a:picLocks noChangeAspect="1" noChangeArrowheads="1"/>
                      </p:cNvPicPr>
                      <p:nvPr/>
                    </p:nvPicPr>
                    <p:blipFill>
                      <a:blip r:embed="rId4"/>
                      <a:srcRect/>
                      <a:stretch>
                        <a:fillRect/>
                      </a:stretch>
                    </p:blipFill>
                    <p:spPr bwMode="auto">
                      <a:xfrm>
                        <a:off x="2063578" y="655422"/>
                        <a:ext cx="5110291" cy="1581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6868" name="TextBox 4"/>
          <p:cNvSpPr txBox="1">
            <a:spLocks noChangeArrowheads="1"/>
          </p:cNvSpPr>
          <p:nvPr/>
        </p:nvSpPr>
        <p:spPr bwMode="auto">
          <a:xfrm>
            <a:off x="580284" y="164003"/>
            <a:ext cx="771139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r>
              <a:rPr lang="en-US" sz="2000" dirty="0">
                <a:solidFill>
                  <a:srgbClr val="FF0000"/>
                </a:solidFill>
                <a:latin typeface="Times New Roman"/>
                <a:cs typeface="Times New Roman"/>
              </a:rPr>
              <a:t>It is not all… But already, not too shabby for a single parameterization </a:t>
            </a:r>
          </a:p>
        </p:txBody>
      </p:sp>
      <p:sp>
        <p:nvSpPr>
          <p:cNvPr id="6" name="TextBox 4"/>
          <p:cNvSpPr txBox="1">
            <a:spLocks noChangeArrowheads="1"/>
          </p:cNvSpPr>
          <p:nvPr/>
        </p:nvSpPr>
        <p:spPr bwMode="auto">
          <a:xfrm>
            <a:off x="298462" y="2626613"/>
            <a:ext cx="8418285" cy="421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pPr algn="just"/>
            <a:r>
              <a:rPr lang="en-US" sz="1600" dirty="0">
                <a:solidFill>
                  <a:schemeClr val="tx1"/>
                </a:solidFill>
                <a:latin typeface="Times New Roman"/>
                <a:cs typeface="Times New Roman"/>
              </a:rPr>
              <a:t>What we found that we can calculate tune shift and tune spread caused by non-linearities, damping and diffusion coefficients. We introduced important notion of Canonically conjugate actions and phases for each degree of oscillations  </a:t>
            </a:r>
          </a:p>
          <a:p>
            <a:pPr algn="just"/>
            <a:endParaRPr lang="en-US" sz="1600" dirty="0">
              <a:solidFill>
                <a:schemeClr val="tx1"/>
              </a:solidFill>
              <a:latin typeface="Times New Roman"/>
              <a:cs typeface="Times New Roman"/>
            </a:endParaRPr>
          </a:p>
          <a:p>
            <a:pPr algn="just"/>
            <a:endParaRPr lang="en-US" sz="1600" dirty="0">
              <a:solidFill>
                <a:schemeClr val="tx1"/>
              </a:solidFill>
              <a:latin typeface="Times New Roman"/>
              <a:cs typeface="Times New Roman"/>
            </a:endParaRPr>
          </a:p>
          <a:p>
            <a:pPr algn="just"/>
            <a:endParaRPr lang="en-US" sz="1600" dirty="0">
              <a:solidFill>
                <a:schemeClr val="tx1"/>
              </a:solidFill>
              <a:latin typeface="Times New Roman"/>
              <a:cs typeface="Times New Roman"/>
            </a:endParaRPr>
          </a:p>
          <a:p>
            <a:pPr algn="just"/>
            <a:r>
              <a:rPr lang="en-US" sz="1600" dirty="0">
                <a:solidFill>
                  <a:schemeClr val="tx1"/>
                </a:solidFill>
                <a:latin typeface="Times New Roman"/>
                <a:cs typeface="Times New Roman"/>
              </a:rPr>
              <a:t>We also found that in Hamiltonian system actions remain constant (it is actually true for nonlinear systems as well – look Lectures 25 and 26 in our Advanced Accelerator course), while phases are spread uniformly by tune spreads caused by energy spread (chromaticity), dependence on particle’s action (octupole terms in magnets, it driven by sextupole terms, but in a second order of perturbation) and non-linear effects in beam-beam effects. This is the main reason why we can assume – with a large degree of confidence that phases of particles are evenly distributed from 0 to 2</a:t>
            </a:r>
            <a:r>
              <a:rPr lang="el-GR" sz="1600" dirty="0">
                <a:solidFill>
                  <a:schemeClr val="tx1"/>
                </a:solidFill>
                <a:latin typeface="Times New Roman"/>
                <a:cs typeface="Times New Roman"/>
              </a:rPr>
              <a:t>π</a:t>
            </a:r>
            <a:r>
              <a:rPr lang="en-US" sz="1600" dirty="0">
                <a:solidFill>
                  <a:schemeClr val="tx1"/>
                </a:solidFill>
                <a:latin typeface="Times New Roman"/>
                <a:cs typeface="Times New Roman"/>
              </a:rPr>
              <a:t>. </a:t>
            </a:r>
          </a:p>
          <a:p>
            <a:pPr algn="just"/>
            <a:endParaRPr lang="en-US" sz="1600" dirty="0">
              <a:solidFill>
                <a:schemeClr val="tx1"/>
              </a:solidFill>
              <a:latin typeface="Times New Roman"/>
              <a:cs typeface="Times New Roman"/>
            </a:endParaRPr>
          </a:p>
          <a:p>
            <a:pPr algn="just"/>
            <a:r>
              <a:rPr lang="en-US" sz="1600" dirty="0">
                <a:solidFill>
                  <a:schemeClr val="tx1"/>
                </a:solidFill>
                <a:latin typeface="Times New Roman"/>
                <a:cs typeface="Times New Roman"/>
              </a:rPr>
              <a:t>Let’s go to next step –finding solutions for particle distributions.</a:t>
            </a:r>
          </a:p>
          <a:p>
            <a:pPr algn="ctr"/>
            <a:r>
              <a:rPr lang="en-US" sz="2800" dirty="0">
                <a:solidFill>
                  <a:srgbClr val="FF0000"/>
                </a:solidFill>
                <a:latin typeface="Times New Roman"/>
                <a:cs typeface="Times New Roman"/>
              </a:rPr>
              <a:t> </a:t>
            </a:r>
          </a:p>
        </p:txBody>
      </p:sp>
      <p:graphicFrame>
        <p:nvGraphicFramePr>
          <p:cNvPr id="7" name="Object 4">
            <a:extLst>
              <a:ext uri="{FF2B5EF4-FFF2-40B4-BE49-F238E27FC236}">
                <a16:creationId xmlns:a16="http://schemas.microsoft.com/office/drawing/2014/main" id="{9A6BC8FD-B94D-BD4B-BEB6-9CBE63DE8E23}"/>
              </a:ext>
            </a:extLst>
          </p:cNvPr>
          <p:cNvGraphicFramePr>
            <a:graphicFrameLocks noChangeAspect="1"/>
          </p:cNvGraphicFramePr>
          <p:nvPr>
            <p:extLst>
              <p:ext uri="{D42A27DB-BD31-4B8C-83A1-F6EECF244321}">
                <p14:modId xmlns:p14="http://schemas.microsoft.com/office/powerpoint/2010/main" val="300080459"/>
              </p:ext>
            </p:extLst>
          </p:nvPr>
        </p:nvGraphicFramePr>
        <p:xfrm>
          <a:off x="3519016" y="3429000"/>
          <a:ext cx="1357313" cy="754063"/>
        </p:xfrm>
        <a:graphic>
          <a:graphicData uri="http://schemas.openxmlformats.org/presentationml/2006/ole">
            <mc:AlternateContent xmlns:mc="http://schemas.openxmlformats.org/markup-compatibility/2006">
              <mc:Choice xmlns:v="urn:schemas-microsoft-com:vml" Requires="v">
                <p:oleObj spid="_x0000_s347155" name="Equation" r:id="rId5" imgW="914400" imgH="508000" progId="Equation.DSMT4">
                  <p:embed/>
                </p:oleObj>
              </mc:Choice>
              <mc:Fallback>
                <p:oleObj name="Equation" r:id="rId5" imgW="914400" imgH="508000" progId="Equation.DSMT4">
                  <p:embed/>
                  <p:pic>
                    <p:nvPicPr>
                      <p:cNvPr id="36867" name="Object 4"/>
                      <p:cNvPicPr>
                        <a:picLocks noChangeAspect="1" noChangeArrowheads="1"/>
                      </p:cNvPicPr>
                      <p:nvPr/>
                    </p:nvPicPr>
                    <p:blipFill>
                      <a:blip r:embed="rId6"/>
                      <a:srcRect/>
                      <a:stretch>
                        <a:fillRect/>
                      </a:stretch>
                    </p:blipFill>
                    <p:spPr bwMode="auto">
                      <a:xfrm>
                        <a:off x="3519016" y="3429000"/>
                        <a:ext cx="1357313"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45214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308789488"/>
              </p:ext>
            </p:extLst>
          </p:nvPr>
        </p:nvGraphicFramePr>
        <p:xfrm>
          <a:off x="708991" y="48108"/>
          <a:ext cx="8203096" cy="6204059"/>
        </p:xfrm>
        <a:graphic>
          <a:graphicData uri="http://schemas.openxmlformats.org/presentationml/2006/ole">
            <mc:AlternateContent xmlns:mc="http://schemas.openxmlformats.org/markup-compatibility/2006">
              <mc:Choice xmlns:v="urn:schemas-microsoft-com:vml" Requires="v">
                <p:oleObj spid="_x0000_s357379" name="Document" r:id="rId3" imgW="5943600" imgH="4495800" progId="Word.Document.12">
                  <p:embed/>
                </p:oleObj>
              </mc:Choice>
              <mc:Fallback>
                <p:oleObj name="Document" r:id="rId3" imgW="5943600" imgH="4495800" progId="Word.Document.12">
                  <p:embed/>
                  <p:pic>
                    <p:nvPicPr>
                      <p:cNvPr id="4" name="Object 3"/>
                      <p:cNvPicPr/>
                      <p:nvPr/>
                    </p:nvPicPr>
                    <p:blipFill>
                      <a:blip r:embed="rId4"/>
                      <a:stretch>
                        <a:fillRect/>
                      </a:stretch>
                    </p:blipFill>
                    <p:spPr>
                      <a:xfrm>
                        <a:off x="708991" y="48108"/>
                        <a:ext cx="8203096" cy="6204059"/>
                      </a:xfrm>
                      <a:prstGeom prst="rect">
                        <a:avLst/>
                      </a:prstGeom>
                    </p:spPr>
                  </p:pic>
                </p:oleObj>
              </mc:Fallback>
            </mc:AlternateContent>
          </a:graphicData>
        </a:graphic>
      </p:graphicFrame>
    </p:spTree>
    <p:extLst>
      <p:ext uri="{BB962C8B-B14F-4D97-AF65-F5344CB8AC3E}">
        <p14:creationId xmlns:p14="http://schemas.microsoft.com/office/powerpoint/2010/main" val="518565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577372442"/>
              </p:ext>
            </p:extLst>
          </p:nvPr>
        </p:nvGraphicFramePr>
        <p:xfrm>
          <a:off x="431801" y="93132"/>
          <a:ext cx="8453120" cy="6231467"/>
        </p:xfrm>
        <a:graphic>
          <a:graphicData uri="http://schemas.openxmlformats.org/presentationml/2006/ole">
            <mc:AlternateContent xmlns:mc="http://schemas.openxmlformats.org/markup-compatibility/2006">
              <mc:Choice xmlns:v="urn:schemas-microsoft-com:vml" Requires="v">
                <p:oleObj spid="_x0000_s358403" name="Document" r:id="rId3" imgW="5943600" imgH="4381500" progId="Word.Document.12">
                  <p:embed/>
                </p:oleObj>
              </mc:Choice>
              <mc:Fallback>
                <p:oleObj name="Document" r:id="rId3" imgW="5943600" imgH="4381500" progId="Word.Document.12">
                  <p:embed/>
                  <p:pic>
                    <p:nvPicPr>
                      <p:cNvPr id="6" name="Object 5"/>
                      <p:cNvPicPr/>
                      <p:nvPr/>
                    </p:nvPicPr>
                    <p:blipFill>
                      <a:blip r:embed="rId4"/>
                      <a:stretch>
                        <a:fillRect/>
                      </a:stretch>
                    </p:blipFill>
                    <p:spPr>
                      <a:xfrm>
                        <a:off x="431801" y="93132"/>
                        <a:ext cx="8453120" cy="6231467"/>
                      </a:xfrm>
                      <a:prstGeom prst="rect">
                        <a:avLst/>
                      </a:prstGeom>
                    </p:spPr>
                  </p:pic>
                </p:oleObj>
              </mc:Fallback>
            </mc:AlternateContent>
          </a:graphicData>
        </a:graphic>
      </p:graphicFrame>
    </p:spTree>
    <p:extLst>
      <p:ext uri="{BB962C8B-B14F-4D97-AF65-F5344CB8AC3E}">
        <p14:creationId xmlns:p14="http://schemas.microsoft.com/office/powerpoint/2010/main" val="1987598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756930468"/>
              </p:ext>
            </p:extLst>
          </p:nvPr>
        </p:nvGraphicFramePr>
        <p:xfrm>
          <a:off x="93663" y="52388"/>
          <a:ext cx="8982075" cy="6202362"/>
        </p:xfrm>
        <a:graphic>
          <a:graphicData uri="http://schemas.openxmlformats.org/presentationml/2006/ole">
            <mc:AlternateContent xmlns:mc="http://schemas.openxmlformats.org/markup-compatibility/2006">
              <mc:Choice xmlns:v="urn:schemas-microsoft-com:vml" Requires="v">
                <p:oleObj spid="_x0000_s359427" name="Document" r:id="rId3" imgW="5943600" imgH="4102100" progId="Word.Document.12">
                  <p:embed/>
                </p:oleObj>
              </mc:Choice>
              <mc:Fallback>
                <p:oleObj name="Document" r:id="rId3" imgW="5943600" imgH="4102100" progId="Word.Document.12">
                  <p:embed/>
                  <p:pic>
                    <p:nvPicPr>
                      <p:cNvPr id="3" name="Object 2"/>
                      <p:cNvPicPr/>
                      <p:nvPr/>
                    </p:nvPicPr>
                    <p:blipFill>
                      <a:blip r:embed="rId4"/>
                      <a:stretch>
                        <a:fillRect/>
                      </a:stretch>
                    </p:blipFill>
                    <p:spPr>
                      <a:xfrm>
                        <a:off x="93663" y="52388"/>
                        <a:ext cx="8982075" cy="6202362"/>
                      </a:xfrm>
                      <a:prstGeom prst="rect">
                        <a:avLst/>
                      </a:prstGeom>
                    </p:spPr>
                  </p:pic>
                </p:oleObj>
              </mc:Fallback>
            </mc:AlternateContent>
          </a:graphicData>
        </a:graphic>
      </p:graphicFrame>
    </p:spTree>
    <p:extLst>
      <p:ext uri="{BB962C8B-B14F-4D97-AF65-F5344CB8AC3E}">
        <p14:creationId xmlns:p14="http://schemas.microsoft.com/office/powerpoint/2010/main" val="20003499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nvGraphicFramePr>
        <p:xfrm>
          <a:off x="169332" y="190500"/>
          <a:ext cx="8866179" cy="6100234"/>
        </p:xfrm>
        <a:graphic>
          <a:graphicData uri="http://schemas.openxmlformats.org/presentationml/2006/ole">
            <mc:AlternateContent xmlns:mc="http://schemas.openxmlformats.org/markup-compatibility/2006">
              <mc:Choice xmlns:v="urn:schemas-microsoft-com:vml" Requires="v">
                <p:oleObj spid="_x0000_s360451" name="Document" r:id="rId3" imgW="5943600" imgH="4089400" progId="Word.Document.12">
                  <p:embed/>
                </p:oleObj>
              </mc:Choice>
              <mc:Fallback>
                <p:oleObj name="Document" r:id="rId3" imgW="5943600" imgH="4089400" progId="Word.Document.12">
                  <p:embed/>
                  <p:pic>
                    <p:nvPicPr>
                      <p:cNvPr id="3" name="Object 2"/>
                      <p:cNvPicPr/>
                      <p:nvPr/>
                    </p:nvPicPr>
                    <p:blipFill>
                      <a:blip r:embed="rId4"/>
                      <a:stretch>
                        <a:fillRect/>
                      </a:stretch>
                    </p:blipFill>
                    <p:spPr>
                      <a:xfrm>
                        <a:off x="169332" y="190500"/>
                        <a:ext cx="8866179" cy="6100234"/>
                      </a:xfrm>
                      <a:prstGeom prst="rect">
                        <a:avLst/>
                      </a:prstGeom>
                    </p:spPr>
                  </p:pic>
                </p:oleObj>
              </mc:Fallback>
            </mc:AlternateContent>
          </a:graphicData>
        </a:graphic>
      </p:graphicFrame>
    </p:spTree>
    <p:extLst>
      <p:ext uri="{BB962C8B-B14F-4D97-AF65-F5344CB8AC3E}">
        <p14:creationId xmlns:p14="http://schemas.microsoft.com/office/powerpoint/2010/main" val="3453198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4</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613064484"/>
              </p:ext>
            </p:extLst>
          </p:nvPr>
        </p:nvGraphicFramePr>
        <p:xfrm>
          <a:off x="355600" y="0"/>
          <a:ext cx="8432800" cy="6383161"/>
        </p:xfrm>
        <a:graphic>
          <a:graphicData uri="http://schemas.openxmlformats.org/presentationml/2006/ole">
            <mc:AlternateContent xmlns:mc="http://schemas.openxmlformats.org/markup-compatibility/2006">
              <mc:Choice xmlns:v="urn:schemas-microsoft-com:vml" Requires="v">
                <p:oleObj spid="_x0000_s185379" name="Document" r:id="rId3" imgW="5486400" imgH="4152900" progId="Word.Document.12">
                  <p:embed/>
                </p:oleObj>
              </mc:Choice>
              <mc:Fallback>
                <p:oleObj name="Document" r:id="rId3" imgW="5486400" imgH="4152900" progId="Word.Document.12">
                  <p:embed/>
                  <p:pic>
                    <p:nvPicPr>
                      <p:cNvPr id="2" name="Object 1"/>
                      <p:cNvPicPr/>
                      <p:nvPr/>
                    </p:nvPicPr>
                    <p:blipFill>
                      <a:blip r:embed="rId4"/>
                      <a:stretch>
                        <a:fillRect/>
                      </a:stretch>
                    </p:blipFill>
                    <p:spPr>
                      <a:xfrm>
                        <a:off x="355600" y="0"/>
                        <a:ext cx="8432800" cy="6383161"/>
                      </a:xfrm>
                      <a:prstGeom prst="rect">
                        <a:avLst/>
                      </a:prstGeom>
                    </p:spPr>
                  </p:pic>
                </p:oleObj>
              </mc:Fallback>
            </mc:AlternateContent>
          </a:graphicData>
        </a:graphic>
      </p:graphicFrame>
      <p:pic>
        <p:nvPicPr>
          <p:cNvPr id="3" name="Picture 2"/>
          <p:cNvPicPr>
            <a:picLocks noChangeAspect="1"/>
          </p:cNvPicPr>
          <p:nvPr/>
        </p:nvPicPr>
        <p:blipFill>
          <a:blip r:embed="rId5"/>
          <a:stretch>
            <a:fillRect/>
          </a:stretch>
        </p:blipFill>
        <p:spPr>
          <a:xfrm>
            <a:off x="6189132" y="135466"/>
            <a:ext cx="2163233" cy="2163233"/>
          </a:xfrm>
          <a:prstGeom prst="rect">
            <a:avLst/>
          </a:prstGeom>
        </p:spPr>
      </p:pic>
    </p:spTree>
    <p:extLst>
      <p:ext uri="{BB962C8B-B14F-4D97-AF65-F5344CB8AC3E}">
        <p14:creationId xmlns:p14="http://schemas.microsoft.com/office/powerpoint/2010/main" val="3979473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5" name="Object 4"/>
          <p:cNvGraphicFramePr>
            <a:graphicFrameLocks noChangeAspect="1"/>
          </p:cNvGraphicFramePr>
          <p:nvPr/>
        </p:nvGraphicFramePr>
        <p:xfrm>
          <a:off x="118532" y="86783"/>
          <a:ext cx="8816669" cy="5670550"/>
        </p:xfrm>
        <a:graphic>
          <a:graphicData uri="http://schemas.openxmlformats.org/presentationml/2006/ole">
            <mc:AlternateContent xmlns:mc="http://schemas.openxmlformats.org/markup-compatibility/2006">
              <mc:Choice xmlns:v="urn:schemas-microsoft-com:vml" Requires="v">
                <p:oleObj spid="_x0000_s361475" name="Document" r:id="rId3" imgW="5943600" imgH="3822700" progId="Word.Document.12">
                  <p:embed/>
                </p:oleObj>
              </mc:Choice>
              <mc:Fallback>
                <p:oleObj name="Document" r:id="rId3" imgW="5943600" imgH="3822700" progId="Word.Document.12">
                  <p:embed/>
                  <p:pic>
                    <p:nvPicPr>
                      <p:cNvPr id="5" name="Object 4"/>
                      <p:cNvPicPr/>
                      <p:nvPr/>
                    </p:nvPicPr>
                    <p:blipFill>
                      <a:blip r:embed="rId4"/>
                      <a:stretch>
                        <a:fillRect/>
                      </a:stretch>
                    </p:blipFill>
                    <p:spPr>
                      <a:xfrm>
                        <a:off x="118532" y="86783"/>
                        <a:ext cx="8816669" cy="5670550"/>
                      </a:xfrm>
                      <a:prstGeom prst="rect">
                        <a:avLst/>
                      </a:prstGeom>
                    </p:spPr>
                  </p:pic>
                </p:oleObj>
              </mc:Fallback>
            </mc:AlternateContent>
          </a:graphicData>
        </a:graphic>
      </p:graphicFrame>
    </p:spTree>
    <p:extLst>
      <p:ext uri="{BB962C8B-B14F-4D97-AF65-F5344CB8AC3E}">
        <p14:creationId xmlns:p14="http://schemas.microsoft.com/office/powerpoint/2010/main" val="259320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504623392"/>
              </p:ext>
            </p:extLst>
          </p:nvPr>
        </p:nvGraphicFramePr>
        <p:xfrm>
          <a:off x="177800" y="186266"/>
          <a:ext cx="8829794" cy="6112934"/>
        </p:xfrm>
        <a:graphic>
          <a:graphicData uri="http://schemas.openxmlformats.org/presentationml/2006/ole">
            <mc:AlternateContent xmlns:mc="http://schemas.openxmlformats.org/markup-compatibility/2006">
              <mc:Choice xmlns:v="urn:schemas-microsoft-com:vml" Requires="v">
                <p:oleObj spid="_x0000_s362499" name="Document" r:id="rId3" imgW="5943600" imgH="4114800" progId="Word.Document.12">
                  <p:embed/>
                </p:oleObj>
              </mc:Choice>
              <mc:Fallback>
                <p:oleObj name="Document" r:id="rId3" imgW="5943600" imgH="4114800" progId="Word.Document.12">
                  <p:embed/>
                  <p:pic>
                    <p:nvPicPr>
                      <p:cNvPr id="3" name="Object 2"/>
                      <p:cNvPicPr/>
                      <p:nvPr/>
                    </p:nvPicPr>
                    <p:blipFill>
                      <a:blip r:embed="rId4"/>
                      <a:stretch>
                        <a:fillRect/>
                      </a:stretch>
                    </p:blipFill>
                    <p:spPr>
                      <a:xfrm>
                        <a:off x="177800" y="186266"/>
                        <a:ext cx="8829794" cy="6112934"/>
                      </a:xfrm>
                      <a:prstGeom prst="rect">
                        <a:avLst/>
                      </a:prstGeom>
                    </p:spPr>
                  </p:pic>
                </p:oleObj>
              </mc:Fallback>
            </mc:AlternateContent>
          </a:graphicData>
        </a:graphic>
      </p:graphicFrame>
    </p:spTree>
    <p:extLst>
      <p:ext uri="{BB962C8B-B14F-4D97-AF65-F5344CB8AC3E}">
        <p14:creationId xmlns:p14="http://schemas.microsoft.com/office/powerpoint/2010/main" val="1721628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076850134"/>
              </p:ext>
            </p:extLst>
          </p:nvPr>
        </p:nvGraphicFramePr>
        <p:xfrm>
          <a:off x="109538" y="107950"/>
          <a:ext cx="8894762" cy="5416550"/>
        </p:xfrm>
        <a:graphic>
          <a:graphicData uri="http://schemas.openxmlformats.org/presentationml/2006/ole">
            <mc:AlternateContent xmlns:mc="http://schemas.openxmlformats.org/markup-compatibility/2006">
              <mc:Choice xmlns:v="urn:schemas-microsoft-com:vml" Requires="v">
                <p:oleObj spid="_x0000_s363523" name="Document" r:id="rId3" imgW="5943600" imgH="3619500" progId="Word.Document.12">
                  <p:embed/>
                </p:oleObj>
              </mc:Choice>
              <mc:Fallback>
                <p:oleObj name="Document" r:id="rId3" imgW="5943600" imgH="3619500" progId="Word.Document.12">
                  <p:embed/>
                  <p:pic>
                    <p:nvPicPr>
                      <p:cNvPr id="3" name="Object 2"/>
                      <p:cNvPicPr/>
                      <p:nvPr/>
                    </p:nvPicPr>
                    <p:blipFill>
                      <a:blip r:embed="rId4"/>
                      <a:stretch>
                        <a:fillRect/>
                      </a:stretch>
                    </p:blipFill>
                    <p:spPr>
                      <a:xfrm>
                        <a:off x="109538" y="107950"/>
                        <a:ext cx="8894762" cy="5416550"/>
                      </a:xfrm>
                      <a:prstGeom prst="rect">
                        <a:avLst/>
                      </a:prstGeom>
                    </p:spPr>
                  </p:pic>
                </p:oleObj>
              </mc:Fallback>
            </mc:AlternateContent>
          </a:graphicData>
        </a:graphic>
      </p:graphicFrame>
    </p:spTree>
    <p:extLst>
      <p:ext uri="{BB962C8B-B14F-4D97-AF65-F5344CB8AC3E}">
        <p14:creationId xmlns:p14="http://schemas.microsoft.com/office/powerpoint/2010/main" val="3045014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065311592"/>
              </p:ext>
            </p:extLst>
          </p:nvPr>
        </p:nvGraphicFramePr>
        <p:xfrm>
          <a:off x="518147" y="140528"/>
          <a:ext cx="7963245" cy="6005929"/>
        </p:xfrm>
        <a:graphic>
          <a:graphicData uri="http://schemas.openxmlformats.org/presentationml/2006/ole">
            <mc:AlternateContent xmlns:mc="http://schemas.openxmlformats.org/markup-compatibility/2006">
              <mc:Choice xmlns:v="urn:schemas-microsoft-com:vml" Requires="v">
                <p:oleObj spid="_x0000_s364547" name="Document" r:id="rId3" imgW="5943600" imgH="4483100" progId="Word.Document.12">
                  <p:embed/>
                </p:oleObj>
              </mc:Choice>
              <mc:Fallback>
                <p:oleObj name="Document" r:id="rId3" imgW="5943600" imgH="4483100" progId="Word.Document.12">
                  <p:embed/>
                  <p:pic>
                    <p:nvPicPr>
                      <p:cNvPr id="4" name="Object 3"/>
                      <p:cNvPicPr/>
                      <p:nvPr/>
                    </p:nvPicPr>
                    <p:blipFill>
                      <a:blip r:embed="rId4"/>
                      <a:stretch>
                        <a:fillRect/>
                      </a:stretch>
                    </p:blipFill>
                    <p:spPr>
                      <a:xfrm>
                        <a:off x="518147" y="140528"/>
                        <a:ext cx="7963245" cy="6005929"/>
                      </a:xfrm>
                      <a:prstGeom prst="rect">
                        <a:avLst/>
                      </a:prstGeom>
                    </p:spPr>
                  </p:pic>
                </p:oleObj>
              </mc:Fallback>
            </mc:AlternateContent>
          </a:graphicData>
        </a:graphic>
      </p:graphicFrame>
    </p:spTree>
    <p:extLst>
      <p:ext uri="{BB962C8B-B14F-4D97-AF65-F5344CB8AC3E}">
        <p14:creationId xmlns:p14="http://schemas.microsoft.com/office/powerpoint/2010/main" val="3858790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694836644"/>
              </p:ext>
            </p:extLst>
          </p:nvPr>
        </p:nvGraphicFramePr>
        <p:xfrm>
          <a:off x="556591" y="96768"/>
          <a:ext cx="8264939" cy="6339985"/>
        </p:xfrm>
        <a:graphic>
          <a:graphicData uri="http://schemas.openxmlformats.org/presentationml/2006/ole">
            <mc:AlternateContent xmlns:mc="http://schemas.openxmlformats.org/markup-compatibility/2006">
              <mc:Choice xmlns:v="urn:schemas-microsoft-com:vml" Requires="v">
                <p:oleObj spid="_x0000_s365571" name="Document" r:id="rId3" imgW="5943600" imgH="4559300" progId="Word.Document.12">
                  <p:embed/>
                </p:oleObj>
              </mc:Choice>
              <mc:Fallback>
                <p:oleObj name="Document" r:id="rId3" imgW="5943600" imgH="4559300" progId="Word.Document.12">
                  <p:embed/>
                  <p:pic>
                    <p:nvPicPr>
                      <p:cNvPr id="4" name="Object 3"/>
                      <p:cNvPicPr/>
                      <p:nvPr/>
                    </p:nvPicPr>
                    <p:blipFill>
                      <a:blip r:embed="rId4"/>
                      <a:stretch>
                        <a:fillRect/>
                      </a:stretch>
                    </p:blipFill>
                    <p:spPr>
                      <a:xfrm>
                        <a:off x="556591" y="96768"/>
                        <a:ext cx="8264939" cy="6339985"/>
                      </a:xfrm>
                      <a:prstGeom prst="rect">
                        <a:avLst/>
                      </a:prstGeom>
                    </p:spPr>
                  </p:pic>
                </p:oleObj>
              </mc:Fallback>
            </mc:AlternateContent>
          </a:graphicData>
        </a:graphic>
      </p:graphicFrame>
    </p:spTree>
    <p:extLst>
      <p:ext uri="{BB962C8B-B14F-4D97-AF65-F5344CB8AC3E}">
        <p14:creationId xmlns:p14="http://schemas.microsoft.com/office/powerpoint/2010/main" val="383766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12662892"/>
              </p:ext>
            </p:extLst>
          </p:nvPr>
        </p:nvGraphicFramePr>
        <p:xfrm>
          <a:off x="118166" y="243681"/>
          <a:ext cx="8786813" cy="5557838"/>
        </p:xfrm>
        <a:graphic>
          <a:graphicData uri="http://schemas.openxmlformats.org/presentationml/2006/ole">
            <mc:AlternateContent xmlns:mc="http://schemas.openxmlformats.org/markup-compatibility/2006">
              <mc:Choice xmlns:v="urn:schemas-microsoft-com:vml" Requires="v">
                <p:oleObj spid="_x0000_s366595" name="Document" r:id="rId3" imgW="5943600" imgH="3759200" progId="Word.Document.12">
                  <p:embed/>
                </p:oleObj>
              </mc:Choice>
              <mc:Fallback>
                <p:oleObj name="Document" r:id="rId3" imgW="5943600" imgH="3759200" progId="Word.Document.12">
                  <p:embed/>
                  <p:pic>
                    <p:nvPicPr>
                      <p:cNvPr id="3" name="Object 2"/>
                      <p:cNvPicPr/>
                      <p:nvPr/>
                    </p:nvPicPr>
                    <p:blipFill>
                      <a:blip r:embed="rId4"/>
                      <a:stretch>
                        <a:fillRect/>
                      </a:stretch>
                    </p:blipFill>
                    <p:spPr>
                      <a:xfrm>
                        <a:off x="118166" y="243681"/>
                        <a:ext cx="8786813" cy="5557838"/>
                      </a:xfrm>
                      <a:prstGeom prst="rect">
                        <a:avLst/>
                      </a:prstGeom>
                    </p:spPr>
                  </p:pic>
                </p:oleObj>
              </mc:Fallback>
            </mc:AlternateContent>
          </a:graphicData>
        </a:graphic>
      </p:graphicFrame>
    </p:spTree>
    <p:extLst>
      <p:ext uri="{BB962C8B-B14F-4D97-AF65-F5344CB8AC3E}">
        <p14:creationId xmlns:p14="http://schemas.microsoft.com/office/powerpoint/2010/main" val="1262836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217940482"/>
              </p:ext>
            </p:extLst>
          </p:nvPr>
        </p:nvGraphicFramePr>
        <p:xfrm>
          <a:off x="489594" y="29029"/>
          <a:ext cx="8197206" cy="6340573"/>
        </p:xfrm>
        <a:graphic>
          <a:graphicData uri="http://schemas.openxmlformats.org/presentationml/2006/ole">
            <mc:AlternateContent xmlns:mc="http://schemas.openxmlformats.org/markup-compatibility/2006">
              <mc:Choice xmlns:v="urn:schemas-microsoft-com:vml" Requires="v">
                <p:oleObj spid="_x0000_s367619" name="Document" r:id="rId3" imgW="5943600" imgH="4597400" progId="Word.Document.12">
                  <p:embed/>
                </p:oleObj>
              </mc:Choice>
              <mc:Fallback>
                <p:oleObj name="Document" r:id="rId3" imgW="5943600" imgH="4597400" progId="Word.Document.12">
                  <p:embed/>
                  <p:pic>
                    <p:nvPicPr>
                      <p:cNvPr id="3" name="Object 2"/>
                      <p:cNvPicPr/>
                      <p:nvPr/>
                    </p:nvPicPr>
                    <p:blipFill>
                      <a:blip r:embed="rId4"/>
                      <a:stretch>
                        <a:fillRect/>
                      </a:stretch>
                    </p:blipFill>
                    <p:spPr>
                      <a:xfrm>
                        <a:off x="489594" y="29029"/>
                        <a:ext cx="8197206" cy="6340573"/>
                      </a:xfrm>
                      <a:prstGeom prst="rect">
                        <a:avLst/>
                      </a:prstGeom>
                    </p:spPr>
                  </p:pic>
                </p:oleObj>
              </mc:Fallback>
            </mc:AlternateContent>
          </a:graphicData>
        </a:graphic>
      </p:graphicFrame>
    </p:spTree>
    <p:extLst>
      <p:ext uri="{BB962C8B-B14F-4D97-AF65-F5344CB8AC3E}">
        <p14:creationId xmlns:p14="http://schemas.microsoft.com/office/powerpoint/2010/main" val="5970782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141848039"/>
              </p:ext>
            </p:extLst>
          </p:nvPr>
        </p:nvGraphicFramePr>
        <p:xfrm>
          <a:off x="1073253" y="52595"/>
          <a:ext cx="7109964" cy="6319301"/>
        </p:xfrm>
        <a:graphic>
          <a:graphicData uri="http://schemas.openxmlformats.org/presentationml/2006/ole">
            <mc:AlternateContent xmlns:mc="http://schemas.openxmlformats.org/markup-compatibility/2006">
              <mc:Choice xmlns:v="urn:schemas-microsoft-com:vml" Requires="v">
                <p:oleObj spid="_x0000_s368643" name="Document" r:id="rId3" imgW="5943600" imgH="5283200" progId="Word.Document.12">
                  <p:embed/>
                </p:oleObj>
              </mc:Choice>
              <mc:Fallback>
                <p:oleObj name="Document" r:id="rId3" imgW="5943600" imgH="5283200" progId="Word.Document.12">
                  <p:embed/>
                  <p:pic>
                    <p:nvPicPr>
                      <p:cNvPr id="3" name="Object 2"/>
                      <p:cNvPicPr/>
                      <p:nvPr/>
                    </p:nvPicPr>
                    <p:blipFill>
                      <a:blip r:embed="rId4"/>
                      <a:stretch>
                        <a:fillRect/>
                      </a:stretch>
                    </p:blipFill>
                    <p:spPr>
                      <a:xfrm>
                        <a:off x="1073253" y="52595"/>
                        <a:ext cx="7109964" cy="6319301"/>
                      </a:xfrm>
                      <a:prstGeom prst="rect">
                        <a:avLst/>
                      </a:prstGeom>
                    </p:spPr>
                  </p:pic>
                </p:oleObj>
              </mc:Fallback>
            </mc:AlternateContent>
          </a:graphicData>
        </a:graphic>
      </p:graphicFrame>
    </p:spTree>
    <p:extLst>
      <p:ext uri="{BB962C8B-B14F-4D97-AF65-F5344CB8AC3E}">
        <p14:creationId xmlns:p14="http://schemas.microsoft.com/office/powerpoint/2010/main" val="24298288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351550475"/>
              </p:ext>
            </p:extLst>
          </p:nvPr>
        </p:nvGraphicFramePr>
        <p:xfrm>
          <a:off x="147982" y="84998"/>
          <a:ext cx="8848035" cy="6315112"/>
        </p:xfrm>
        <a:graphic>
          <a:graphicData uri="http://schemas.openxmlformats.org/presentationml/2006/ole">
            <mc:AlternateContent xmlns:mc="http://schemas.openxmlformats.org/markup-compatibility/2006">
              <mc:Choice xmlns:v="urn:schemas-microsoft-com:vml" Requires="v">
                <p:oleObj spid="_x0000_s369667" name="Document" r:id="rId3" imgW="5943600" imgH="4241800" progId="Word.Document.12">
                  <p:embed/>
                </p:oleObj>
              </mc:Choice>
              <mc:Fallback>
                <p:oleObj name="Document" r:id="rId3" imgW="5943600" imgH="4241800" progId="Word.Document.12">
                  <p:embed/>
                  <p:pic>
                    <p:nvPicPr>
                      <p:cNvPr id="3" name="Object 2"/>
                      <p:cNvPicPr/>
                      <p:nvPr/>
                    </p:nvPicPr>
                    <p:blipFill>
                      <a:blip r:embed="rId4"/>
                      <a:stretch>
                        <a:fillRect/>
                      </a:stretch>
                    </p:blipFill>
                    <p:spPr>
                      <a:xfrm>
                        <a:off x="147982" y="84998"/>
                        <a:ext cx="8848035" cy="6315112"/>
                      </a:xfrm>
                      <a:prstGeom prst="rect">
                        <a:avLst/>
                      </a:prstGeom>
                    </p:spPr>
                  </p:pic>
                </p:oleObj>
              </mc:Fallback>
            </mc:AlternateContent>
          </a:graphicData>
        </a:graphic>
      </p:graphicFrame>
    </p:spTree>
    <p:extLst>
      <p:ext uri="{BB962C8B-B14F-4D97-AF65-F5344CB8AC3E}">
        <p14:creationId xmlns:p14="http://schemas.microsoft.com/office/powerpoint/2010/main" val="36480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639328605"/>
              </p:ext>
            </p:extLst>
          </p:nvPr>
        </p:nvGraphicFramePr>
        <p:xfrm>
          <a:off x="143933" y="292100"/>
          <a:ext cx="8869326" cy="4889500"/>
        </p:xfrm>
        <a:graphic>
          <a:graphicData uri="http://schemas.openxmlformats.org/presentationml/2006/ole">
            <mc:AlternateContent xmlns:mc="http://schemas.openxmlformats.org/markup-compatibility/2006">
              <mc:Choice xmlns:v="urn:schemas-microsoft-com:vml" Requires="v">
                <p:oleObj spid="_x0000_s370691" name="Document" r:id="rId3" imgW="5943600" imgH="3276600" progId="Word.Document.12">
                  <p:embed/>
                </p:oleObj>
              </mc:Choice>
              <mc:Fallback>
                <p:oleObj name="Document" r:id="rId3" imgW="5943600" imgH="3276600" progId="Word.Document.12">
                  <p:embed/>
                  <p:pic>
                    <p:nvPicPr>
                      <p:cNvPr id="4" name="Object 3"/>
                      <p:cNvPicPr/>
                      <p:nvPr/>
                    </p:nvPicPr>
                    <p:blipFill>
                      <a:blip r:embed="rId4"/>
                      <a:stretch>
                        <a:fillRect/>
                      </a:stretch>
                    </p:blipFill>
                    <p:spPr>
                      <a:xfrm>
                        <a:off x="143933" y="292100"/>
                        <a:ext cx="8869326" cy="4889500"/>
                      </a:xfrm>
                      <a:prstGeom prst="rect">
                        <a:avLst/>
                      </a:prstGeom>
                    </p:spPr>
                  </p:pic>
                </p:oleObj>
              </mc:Fallback>
            </mc:AlternateContent>
          </a:graphicData>
        </a:graphic>
      </p:graphicFrame>
    </p:spTree>
    <p:extLst>
      <p:ext uri="{BB962C8B-B14F-4D97-AF65-F5344CB8AC3E}">
        <p14:creationId xmlns:p14="http://schemas.microsoft.com/office/powerpoint/2010/main" val="33510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897490699"/>
              </p:ext>
            </p:extLst>
          </p:nvPr>
        </p:nvGraphicFramePr>
        <p:xfrm>
          <a:off x="1805940" y="92075"/>
          <a:ext cx="5585460" cy="6141962"/>
        </p:xfrm>
        <a:graphic>
          <a:graphicData uri="http://schemas.openxmlformats.org/presentationml/2006/ole">
            <mc:AlternateContent xmlns:mc="http://schemas.openxmlformats.org/markup-compatibility/2006">
              <mc:Choice xmlns:v="urn:schemas-microsoft-com:vml" Requires="v">
                <p:oleObj spid="_x0000_s186403" name="Document" r:id="rId3" imgW="5486400" imgH="6032500" progId="Word.Document.12">
                  <p:embed/>
                </p:oleObj>
              </mc:Choice>
              <mc:Fallback>
                <p:oleObj name="Document" r:id="rId3" imgW="5486400" imgH="6032500" progId="Word.Document.12">
                  <p:embed/>
                  <p:pic>
                    <p:nvPicPr>
                      <p:cNvPr id="2" name="Object 1"/>
                      <p:cNvPicPr/>
                      <p:nvPr/>
                    </p:nvPicPr>
                    <p:blipFill>
                      <a:blip r:embed="rId4"/>
                      <a:stretch>
                        <a:fillRect/>
                      </a:stretch>
                    </p:blipFill>
                    <p:spPr>
                      <a:xfrm>
                        <a:off x="1805940" y="92075"/>
                        <a:ext cx="5585460" cy="6141962"/>
                      </a:xfrm>
                      <a:prstGeom prst="rect">
                        <a:avLst/>
                      </a:prstGeom>
                    </p:spPr>
                  </p:pic>
                </p:oleObj>
              </mc:Fallback>
            </mc:AlternateContent>
          </a:graphicData>
        </a:graphic>
      </p:graphicFrame>
    </p:spTree>
    <p:extLst>
      <p:ext uri="{BB962C8B-B14F-4D97-AF65-F5344CB8AC3E}">
        <p14:creationId xmlns:p14="http://schemas.microsoft.com/office/powerpoint/2010/main" val="1334499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87217695"/>
              </p:ext>
            </p:extLst>
          </p:nvPr>
        </p:nvGraphicFramePr>
        <p:xfrm>
          <a:off x="134938" y="307975"/>
          <a:ext cx="8890000" cy="5754688"/>
        </p:xfrm>
        <a:graphic>
          <a:graphicData uri="http://schemas.openxmlformats.org/presentationml/2006/ole">
            <mc:AlternateContent xmlns:mc="http://schemas.openxmlformats.org/markup-compatibility/2006">
              <mc:Choice xmlns:v="urn:schemas-microsoft-com:vml" Requires="v">
                <p:oleObj spid="_x0000_s371715" name="Document" r:id="rId3" imgW="5943600" imgH="3848100" progId="Word.Document.12">
                  <p:embed/>
                </p:oleObj>
              </mc:Choice>
              <mc:Fallback>
                <p:oleObj name="Document" r:id="rId3" imgW="5943600" imgH="3848100" progId="Word.Document.12">
                  <p:embed/>
                  <p:pic>
                    <p:nvPicPr>
                      <p:cNvPr id="4" name="Object 3"/>
                      <p:cNvPicPr/>
                      <p:nvPr/>
                    </p:nvPicPr>
                    <p:blipFill>
                      <a:blip r:embed="rId4"/>
                      <a:stretch>
                        <a:fillRect/>
                      </a:stretch>
                    </p:blipFill>
                    <p:spPr>
                      <a:xfrm>
                        <a:off x="134938" y="307975"/>
                        <a:ext cx="8890000" cy="5754688"/>
                      </a:xfrm>
                      <a:prstGeom prst="rect">
                        <a:avLst/>
                      </a:prstGeom>
                    </p:spPr>
                  </p:pic>
                </p:oleObj>
              </mc:Fallback>
            </mc:AlternateContent>
          </a:graphicData>
        </a:graphic>
      </p:graphicFrame>
    </p:spTree>
    <p:extLst>
      <p:ext uri="{BB962C8B-B14F-4D97-AF65-F5344CB8AC3E}">
        <p14:creationId xmlns:p14="http://schemas.microsoft.com/office/powerpoint/2010/main" val="3515703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653337974"/>
              </p:ext>
            </p:extLst>
          </p:nvPr>
        </p:nvGraphicFramePr>
        <p:xfrm>
          <a:off x="144463" y="1158875"/>
          <a:ext cx="8804275" cy="4497388"/>
        </p:xfrm>
        <a:graphic>
          <a:graphicData uri="http://schemas.openxmlformats.org/presentationml/2006/ole">
            <mc:AlternateContent xmlns:mc="http://schemas.openxmlformats.org/markup-compatibility/2006">
              <mc:Choice xmlns:v="urn:schemas-microsoft-com:vml" Requires="v">
                <p:oleObj spid="_x0000_s372739" name="Document" r:id="rId3" imgW="5943600" imgH="3035300" progId="Word.Document.12">
                  <p:embed/>
                </p:oleObj>
              </mc:Choice>
              <mc:Fallback>
                <p:oleObj name="Document" r:id="rId3" imgW="5943600" imgH="3035300" progId="Word.Document.12">
                  <p:embed/>
                  <p:pic>
                    <p:nvPicPr>
                      <p:cNvPr id="5" name="Object 4"/>
                      <p:cNvPicPr/>
                      <p:nvPr/>
                    </p:nvPicPr>
                    <p:blipFill>
                      <a:blip r:embed="rId4"/>
                      <a:stretch>
                        <a:fillRect/>
                      </a:stretch>
                    </p:blipFill>
                    <p:spPr>
                      <a:xfrm>
                        <a:off x="144463" y="1158875"/>
                        <a:ext cx="8804275" cy="4497388"/>
                      </a:xfrm>
                      <a:prstGeom prst="rect">
                        <a:avLst/>
                      </a:prstGeom>
                    </p:spPr>
                  </p:pic>
                </p:oleObj>
              </mc:Fallback>
            </mc:AlternateContent>
          </a:graphicData>
        </a:graphic>
      </p:graphicFrame>
    </p:spTree>
    <p:extLst>
      <p:ext uri="{BB962C8B-B14F-4D97-AF65-F5344CB8AC3E}">
        <p14:creationId xmlns:p14="http://schemas.microsoft.com/office/powerpoint/2010/main" val="3241696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15607773"/>
              </p:ext>
            </p:extLst>
          </p:nvPr>
        </p:nvGraphicFramePr>
        <p:xfrm>
          <a:off x="669235" y="95249"/>
          <a:ext cx="8285794" cy="6320574"/>
        </p:xfrm>
        <a:graphic>
          <a:graphicData uri="http://schemas.openxmlformats.org/presentationml/2006/ole">
            <mc:AlternateContent xmlns:mc="http://schemas.openxmlformats.org/markup-compatibility/2006">
              <mc:Choice xmlns:v="urn:schemas-microsoft-com:vml" Requires="v">
                <p:oleObj spid="_x0000_s373763" name="Document" r:id="rId3" imgW="5943600" imgH="4533900" progId="Word.Document.12">
                  <p:embed/>
                </p:oleObj>
              </mc:Choice>
              <mc:Fallback>
                <p:oleObj name="Document" r:id="rId3" imgW="5943600" imgH="4533900" progId="Word.Document.12">
                  <p:embed/>
                  <p:pic>
                    <p:nvPicPr>
                      <p:cNvPr id="3" name="Object 2"/>
                      <p:cNvPicPr/>
                      <p:nvPr/>
                    </p:nvPicPr>
                    <p:blipFill>
                      <a:blip r:embed="rId4"/>
                      <a:stretch>
                        <a:fillRect/>
                      </a:stretch>
                    </p:blipFill>
                    <p:spPr>
                      <a:xfrm>
                        <a:off x="669235" y="95249"/>
                        <a:ext cx="8285794" cy="6320574"/>
                      </a:xfrm>
                      <a:prstGeom prst="rect">
                        <a:avLst/>
                      </a:prstGeom>
                    </p:spPr>
                  </p:pic>
                </p:oleObj>
              </mc:Fallback>
            </mc:AlternateContent>
          </a:graphicData>
        </a:graphic>
      </p:graphicFrame>
    </p:spTree>
    <p:extLst>
      <p:ext uri="{BB962C8B-B14F-4D97-AF65-F5344CB8AC3E}">
        <p14:creationId xmlns:p14="http://schemas.microsoft.com/office/powerpoint/2010/main" val="784485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5730521"/>
              </p:ext>
            </p:extLst>
          </p:nvPr>
        </p:nvGraphicFramePr>
        <p:xfrm>
          <a:off x="168275" y="284163"/>
          <a:ext cx="8807450" cy="5476875"/>
        </p:xfrm>
        <a:graphic>
          <a:graphicData uri="http://schemas.openxmlformats.org/presentationml/2006/ole">
            <mc:AlternateContent xmlns:mc="http://schemas.openxmlformats.org/markup-compatibility/2006">
              <mc:Choice xmlns:v="urn:schemas-microsoft-com:vml" Requires="v">
                <p:oleObj spid="_x0000_s374787" name="Document" r:id="rId3" imgW="5943600" imgH="3695700" progId="Word.Document.12">
                  <p:embed/>
                </p:oleObj>
              </mc:Choice>
              <mc:Fallback>
                <p:oleObj name="Document" r:id="rId3" imgW="5943600" imgH="3695700" progId="Word.Document.12">
                  <p:embed/>
                  <p:pic>
                    <p:nvPicPr>
                      <p:cNvPr id="3" name="Object 2"/>
                      <p:cNvPicPr/>
                      <p:nvPr/>
                    </p:nvPicPr>
                    <p:blipFill>
                      <a:blip r:embed="rId4"/>
                      <a:stretch>
                        <a:fillRect/>
                      </a:stretch>
                    </p:blipFill>
                    <p:spPr>
                      <a:xfrm>
                        <a:off x="168275" y="284163"/>
                        <a:ext cx="8807450" cy="5476875"/>
                      </a:xfrm>
                      <a:prstGeom prst="rect">
                        <a:avLst/>
                      </a:prstGeom>
                    </p:spPr>
                  </p:pic>
                </p:oleObj>
              </mc:Fallback>
            </mc:AlternateContent>
          </a:graphicData>
        </a:graphic>
      </p:graphicFrame>
    </p:spTree>
    <p:extLst>
      <p:ext uri="{BB962C8B-B14F-4D97-AF65-F5344CB8AC3E}">
        <p14:creationId xmlns:p14="http://schemas.microsoft.com/office/powerpoint/2010/main" val="11681776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17919983"/>
              </p:ext>
            </p:extLst>
          </p:nvPr>
        </p:nvGraphicFramePr>
        <p:xfrm>
          <a:off x="144463" y="9525"/>
          <a:ext cx="8867775" cy="6310313"/>
        </p:xfrm>
        <a:graphic>
          <a:graphicData uri="http://schemas.openxmlformats.org/presentationml/2006/ole">
            <mc:AlternateContent xmlns:mc="http://schemas.openxmlformats.org/markup-compatibility/2006">
              <mc:Choice xmlns:v="urn:schemas-microsoft-com:vml" Requires="v">
                <p:oleObj spid="_x0000_s375811" name="Document" r:id="rId3" imgW="5943600" imgH="4229100" progId="Word.Document.12">
                  <p:embed/>
                </p:oleObj>
              </mc:Choice>
              <mc:Fallback>
                <p:oleObj name="Document" r:id="rId3" imgW="5943600" imgH="4229100" progId="Word.Document.12">
                  <p:embed/>
                  <p:pic>
                    <p:nvPicPr>
                      <p:cNvPr id="3" name="Object 2"/>
                      <p:cNvPicPr/>
                      <p:nvPr/>
                    </p:nvPicPr>
                    <p:blipFill>
                      <a:blip r:embed="rId4"/>
                      <a:stretch>
                        <a:fillRect/>
                      </a:stretch>
                    </p:blipFill>
                    <p:spPr>
                      <a:xfrm>
                        <a:off x="144463" y="9525"/>
                        <a:ext cx="8867775" cy="6310313"/>
                      </a:xfrm>
                      <a:prstGeom prst="rect">
                        <a:avLst/>
                      </a:prstGeom>
                    </p:spPr>
                  </p:pic>
                </p:oleObj>
              </mc:Fallback>
            </mc:AlternateContent>
          </a:graphicData>
        </a:graphic>
      </p:graphicFrame>
    </p:spTree>
    <p:extLst>
      <p:ext uri="{BB962C8B-B14F-4D97-AF65-F5344CB8AC3E}">
        <p14:creationId xmlns:p14="http://schemas.microsoft.com/office/powerpoint/2010/main" val="476479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457200" y="6356350"/>
            <a:ext cx="2133600"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sz="1200" kern="1200">
                <a:solidFill>
                  <a:schemeClr val="tx1">
                    <a:tint val="75000"/>
                  </a:schemeClr>
                </a:solidFill>
                <a:latin typeface="Times New Roman"/>
                <a:ea typeface="ＭＳ Ｐゴシック" charset="0"/>
                <a:cs typeface="Times New Roman"/>
              </a:defRPr>
            </a:lvl1pPr>
            <a:lvl2pPr marL="4572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4400" kern="1200">
                <a:solidFill>
                  <a:schemeClr val="tx2"/>
                </a:solidFill>
                <a:latin typeface="Comic Sans MS" charset="0"/>
                <a:ea typeface="ＭＳ Ｐゴシック" charset="0"/>
                <a:cs typeface="ＭＳ Ｐゴシック" charset="0"/>
              </a:defRPr>
            </a:lvl5pPr>
            <a:lvl6pPr marL="2286000" algn="l" defTabSz="457200" rtl="0" eaLnBrk="1" latinLnBrk="0" hangingPunct="1">
              <a:defRPr sz="4400" kern="1200">
                <a:solidFill>
                  <a:schemeClr val="tx2"/>
                </a:solidFill>
                <a:latin typeface="Comic Sans MS" charset="0"/>
                <a:ea typeface="ＭＳ Ｐゴシック" charset="0"/>
                <a:cs typeface="ＭＳ Ｐゴシック" charset="0"/>
              </a:defRPr>
            </a:lvl6pPr>
            <a:lvl7pPr marL="2743200" algn="l" defTabSz="457200" rtl="0" eaLnBrk="1" latinLnBrk="0" hangingPunct="1">
              <a:defRPr sz="4400" kern="1200">
                <a:solidFill>
                  <a:schemeClr val="tx2"/>
                </a:solidFill>
                <a:latin typeface="Comic Sans MS" charset="0"/>
                <a:ea typeface="ＭＳ Ｐゴシック" charset="0"/>
                <a:cs typeface="ＭＳ Ｐゴシック" charset="0"/>
              </a:defRPr>
            </a:lvl7pPr>
            <a:lvl8pPr marL="3200400" algn="l" defTabSz="457200" rtl="0" eaLnBrk="1" latinLnBrk="0" hangingPunct="1">
              <a:defRPr sz="4400" kern="1200">
                <a:solidFill>
                  <a:schemeClr val="tx2"/>
                </a:solidFill>
                <a:latin typeface="Comic Sans MS" charset="0"/>
                <a:ea typeface="ＭＳ Ｐゴシック" charset="0"/>
                <a:cs typeface="ＭＳ Ｐゴシック" charset="0"/>
              </a:defRPr>
            </a:lvl8pPr>
            <a:lvl9pPr marL="3657600" algn="l" defTabSz="457200" rtl="0" eaLnBrk="1" latinLnBrk="0" hangingPunct="1">
              <a:defRPr sz="4400" kern="1200">
                <a:solidFill>
                  <a:schemeClr val="tx2"/>
                </a:solidFill>
                <a:latin typeface="Comic Sans MS" charset="0"/>
                <a:ea typeface="ＭＳ Ｐゴシック" charset="0"/>
                <a:cs typeface="ＭＳ Ｐゴシック" charset="0"/>
              </a:defRPr>
            </a:lvl9pPr>
          </a:lstStyle>
          <a:p>
            <a:pPr>
              <a:defRPr/>
            </a:pPr>
            <a:fld id="{F02C2E6D-37AB-5B45-8F90-97C73525A42D}" type="datetime1">
              <a:rPr lang="en-US" smtClean="0"/>
              <a:pPr>
                <a:defRPr/>
              </a:pPr>
              <a:t>1/20/23</a:t>
            </a:fld>
            <a:endParaRPr lang="en-US"/>
          </a:p>
        </p:txBody>
      </p:sp>
      <p:sp>
        <p:nvSpPr>
          <p:cNvPr id="9218" name="TextBox 3"/>
          <p:cNvSpPr txBox="1">
            <a:spLocks noChangeArrowheads="1"/>
          </p:cNvSpPr>
          <p:nvPr/>
        </p:nvSpPr>
        <p:spPr bwMode="auto">
          <a:xfrm>
            <a:off x="3700463" y="3022600"/>
            <a:ext cx="18415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4400">
                <a:solidFill>
                  <a:schemeClr val="tx2"/>
                </a:solidFill>
                <a:latin typeface="Comic Sans MS" charset="0"/>
                <a:ea typeface="ＭＳ Ｐゴシック" charset="0"/>
                <a:cs typeface="ＭＳ Ｐゴシック" charset="0"/>
              </a:defRPr>
            </a:lvl1pPr>
            <a:lvl2pPr marL="742950" indent="-285750">
              <a:defRPr sz="4400">
                <a:solidFill>
                  <a:schemeClr val="tx2"/>
                </a:solidFill>
                <a:latin typeface="Comic Sans MS" charset="0"/>
                <a:ea typeface="ＭＳ Ｐゴシック" charset="0"/>
              </a:defRPr>
            </a:lvl2pPr>
            <a:lvl3pPr marL="1143000" indent="-228600">
              <a:defRPr sz="4400">
                <a:solidFill>
                  <a:schemeClr val="tx2"/>
                </a:solidFill>
                <a:latin typeface="Comic Sans MS" charset="0"/>
                <a:ea typeface="ＭＳ Ｐゴシック" charset="0"/>
              </a:defRPr>
            </a:lvl3pPr>
            <a:lvl4pPr marL="1600200" indent="-228600">
              <a:defRPr sz="4400">
                <a:solidFill>
                  <a:schemeClr val="tx2"/>
                </a:solidFill>
                <a:latin typeface="Comic Sans MS" charset="0"/>
                <a:ea typeface="ＭＳ Ｐゴシック" charset="0"/>
              </a:defRPr>
            </a:lvl4pPr>
            <a:lvl5pPr marL="2057400" indent="-228600">
              <a:defRPr sz="4400">
                <a:solidFill>
                  <a:schemeClr val="tx2"/>
                </a:solidFill>
                <a:latin typeface="Comic Sans MS" charset="0"/>
                <a:ea typeface="ＭＳ Ｐゴシック" charset="0"/>
              </a:defRPr>
            </a:lvl5pPr>
            <a:lvl6pPr marL="2514600" indent="-228600" eaLnBrk="0" fontAlgn="base" hangingPunct="0">
              <a:spcBef>
                <a:spcPct val="0"/>
              </a:spcBef>
              <a:spcAft>
                <a:spcPct val="0"/>
              </a:spcAft>
              <a:defRPr sz="4400">
                <a:solidFill>
                  <a:schemeClr val="tx2"/>
                </a:solidFill>
                <a:latin typeface="Comic Sans MS" charset="0"/>
                <a:ea typeface="ＭＳ Ｐゴシック" charset="0"/>
              </a:defRPr>
            </a:lvl6pPr>
            <a:lvl7pPr marL="2971800" indent="-228600" eaLnBrk="0" fontAlgn="base" hangingPunct="0">
              <a:spcBef>
                <a:spcPct val="0"/>
              </a:spcBef>
              <a:spcAft>
                <a:spcPct val="0"/>
              </a:spcAft>
              <a:defRPr sz="4400">
                <a:solidFill>
                  <a:schemeClr val="tx2"/>
                </a:solidFill>
                <a:latin typeface="Comic Sans MS" charset="0"/>
                <a:ea typeface="ＭＳ Ｐゴシック" charset="0"/>
              </a:defRPr>
            </a:lvl7pPr>
            <a:lvl8pPr marL="3429000" indent="-228600" eaLnBrk="0" fontAlgn="base" hangingPunct="0">
              <a:spcBef>
                <a:spcPct val="0"/>
              </a:spcBef>
              <a:spcAft>
                <a:spcPct val="0"/>
              </a:spcAft>
              <a:defRPr sz="4400">
                <a:solidFill>
                  <a:schemeClr val="tx2"/>
                </a:solidFill>
                <a:latin typeface="Comic Sans MS" charset="0"/>
                <a:ea typeface="ＭＳ Ｐゴシック" charset="0"/>
              </a:defRPr>
            </a:lvl8pPr>
            <a:lvl9pPr marL="3886200" indent="-228600" eaLnBrk="0" fontAlgn="base" hangingPunct="0">
              <a:spcBef>
                <a:spcPct val="0"/>
              </a:spcBef>
              <a:spcAft>
                <a:spcPct val="0"/>
              </a:spcAft>
              <a:defRPr sz="4400">
                <a:solidFill>
                  <a:schemeClr val="tx2"/>
                </a:solidFill>
                <a:latin typeface="Comic Sans MS" charset="0"/>
                <a:ea typeface="ＭＳ Ｐゴシック" charset="0"/>
              </a:defRPr>
            </a:lvl9p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641152603"/>
              </p:ext>
            </p:extLst>
          </p:nvPr>
        </p:nvGraphicFramePr>
        <p:xfrm>
          <a:off x="261938" y="111125"/>
          <a:ext cx="8720137" cy="5830888"/>
        </p:xfrm>
        <a:graphic>
          <a:graphicData uri="http://schemas.openxmlformats.org/presentationml/2006/ole">
            <mc:AlternateContent xmlns:mc="http://schemas.openxmlformats.org/markup-compatibility/2006">
              <mc:Choice xmlns:v="urn:schemas-microsoft-com:vml" Requires="v">
                <p:oleObj spid="_x0000_s376835" name="Document" r:id="rId3" imgW="5943600" imgH="3975100" progId="Word.Document.12">
                  <p:embed/>
                </p:oleObj>
              </mc:Choice>
              <mc:Fallback>
                <p:oleObj name="Document" r:id="rId3" imgW="5943600" imgH="3975100" progId="Word.Document.12">
                  <p:embed/>
                  <p:pic>
                    <p:nvPicPr>
                      <p:cNvPr id="3" name="Object 2"/>
                      <p:cNvPicPr/>
                      <p:nvPr/>
                    </p:nvPicPr>
                    <p:blipFill>
                      <a:blip r:embed="rId4"/>
                      <a:stretch>
                        <a:fillRect/>
                      </a:stretch>
                    </p:blipFill>
                    <p:spPr>
                      <a:xfrm>
                        <a:off x="261938" y="111125"/>
                        <a:ext cx="8720137" cy="5830888"/>
                      </a:xfrm>
                      <a:prstGeom prst="rect">
                        <a:avLst/>
                      </a:prstGeom>
                    </p:spPr>
                  </p:pic>
                </p:oleObj>
              </mc:Fallback>
            </mc:AlternateContent>
          </a:graphicData>
        </a:graphic>
      </p:graphicFrame>
    </p:spTree>
    <p:extLst>
      <p:ext uri="{BB962C8B-B14F-4D97-AF65-F5344CB8AC3E}">
        <p14:creationId xmlns:p14="http://schemas.microsoft.com/office/powerpoint/2010/main" val="3864164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3A18-D1E5-3F44-9C30-FE2DC62A3F3A}"/>
              </a:ext>
            </a:extLst>
          </p:cNvPr>
          <p:cNvSpPr>
            <a:spLocks noGrp="1"/>
          </p:cNvSpPr>
          <p:nvPr>
            <p:ph type="title"/>
          </p:nvPr>
        </p:nvSpPr>
        <p:spPr>
          <a:xfrm>
            <a:off x="457200" y="94680"/>
            <a:ext cx="8229600" cy="739153"/>
          </a:xfrm>
        </p:spPr>
        <p:txBody>
          <a:bodyPr/>
          <a:lstStyle/>
          <a:p>
            <a:r>
              <a:rPr lang="en-US" dirty="0"/>
              <a:t>End of the “tools” lectures</a:t>
            </a:r>
          </a:p>
        </p:txBody>
      </p:sp>
      <p:sp>
        <p:nvSpPr>
          <p:cNvPr id="3" name="Content Placeholder 2">
            <a:extLst>
              <a:ext uri="{FF2B5EF4-FFF2-40B4-BE49-F238E27FC236}">
                <a16:creationId xmlns:a16="http://schemas.microsoft.com/office/drawing/2014/main" id="{51F81981-2E09-CF46-A04C-85A37C5801BD}"/>
              </a:ext>
            </a:extLst>
          </p:cNvPr>
          <p:cNvSpPr>
            <a:spLocks noGrp="1"/>
          </p:cNvSpPr>
          <p:nvPr>
            <p:ph idx="1"/>
          </p:nvPr>
        </p:nvSpPr>
        <p:spPr>
          <a:xfrm>
            <a:off x="377687" y="833833"/>
            <a:ext cx="8229599" cy="5009495"/>
          </a:xfrm>
        </p:spPr>
        <p:txBody>
          <a:bodyPr/>
          <a:lstStyle/>
          <a:p>
            <a:r>
              <a:rPr lang="en-US" sz="2400" dirty="0"/>
              <a:t>Goal of these three lectures was to provide you with a set of tools necessary to evaluate cooling decrements and diffusion coefficients</a:t>
            </a:r>
          </a:p>
          <a:p>
            <a:r>
              <a:rPr lang="en-US" sz="2400" dirty="0"/>
              <a:t>Actual calculation may include multiple effects, such as partial overlaps of electron and hadron beams, which would result in cooling forces dependence on amplitudes and phases of oscitations.  In this case, use of first order perturbation method with averaging over phases of oscillations would provide you with –generally speaking, a nonlinear - evolution equations for three actions.</a:t>
            </a:r>
          </a:p>
          <a:p>
            <a:r>
              <a:rPr lang="en-US" sz="2400" dirty="0"/>
              <a:t>Similarly, averaging over phases (and sometime multiple turns) will provide you with diffusion coefficients, which in general case will depend on actions. </a:t>
            </a:r>
          </a:p>
          <a:p>
            <a:endParaRPr lang="en-US" sz="2400" dirty="0"/>
          </a:p>
        </p:txBody>
      </p:sp>
      <p:sp>
        <p:nvSpPr>
          <p:cNvPr id="4" name="Slide Number Placeholder 3">
            <a:extLst>
              <a:ext uri="{FF2B5EF4-FFF2-40B4-BE49-F238E27FC236}">
                <a16:creationId xmlns:a16="http://schemas.microsoft.com/office/drawing/2014/main" id="{7C97D494-B060-8E47-9B3D-60E6CE58CDF6}"/>
              </a:ext>
            </a:extLst>
          </p:cNvPr>
          <p:cNvSpPr>
            <a:spLocks noGrp="1"/>
          </p:cNvSpPr>
          <p:nvPr>
            <p:ph type="sldNum" sz="quarter" idx="12"/>
          </p:nvPr>
        </p:nvSpPr>
        <p:spPr/>
        <p:txBody>
          <a:bodyPr/>
          <a:lstStyle/>
          <a:p>
            <a:pPr>
              <a:defRPr/>
            </a:pPr>
            <a:fld id="{201FACE2-CC82-B84C-B261-A39D0EB24D53}" type="slidenum">
              <a:rPr lang="en-US" smtClean="0"/>
              <a:pPr>
                <a:defRPr/>
              </a:pPr>
              <a:t>56</a:t>
            </a:fld>
            <a:endParaRPr lang="en-US"/>
          </a:p>
        </p:txBody>
      </p:sp>
    </p:spTree>
    <p:extLst>
      <p:ext uri="{BB962C8B-B14F-4D97-AF65-F5344CB8AC3E}">
        <p14:creationId xmlns:p14="http://schemas.microsoft.com/office/powerpoint/2010/main" val="3777618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ABC47-C3D2-E54F-B1DA-6F1DA4670C97}"/>
              </a:ext>
            </a:extLst>
          </p:cNvPr>
          <p:cNvSpPr>
            <a:spLocks noGrp="1"/>
          </p:cNvSpPr>
          <p:nvPr>
            <p:ph type="title"/>
          </p:nvPr>
        </p:nvSpPr>
        <p:spPr/>
        <p:txBody>
          <a:bodyPr/>
          <a:lstStyle/>
          <a:p>
            <a:r>
              <a:rPr lang="en-US" dirty="0"/>
              <a:t>Additional formulae</a:t>
            </a:r>
          </a:p>
        </p:txBody>
      </p:sp>
      <p:sp>
        <p:nvSpPr>
          <p:cNvPr id="3" name="Slide Number Placeholder 2">
            <a:extLst>
              <a:ext uri="{FF2B5EF4-FFF2-40B4-BE49-F238E27FC236}">
                <a16:creationId xmlns:a16="http://schemas.microsoft.com/office/drawing/2014/main" id="{C4424216-452F-5A47-A5E3-B28CD7663B00}"/>
              </a:ext>
            </a:extLst>
          </p:cNvPr>
          <p:cNvSpPr>
            <a:spLocks noGrp="1"/>
          </p:cNvSpPr>
          <p:nvPr>
            <p:ph type="sldNum" sz="quarter" idx="12"/>
          </p:nvPr>
        </p:nvSpPr>
        <p:spPr/>
        <p:txBody>
          <a:bodyPr/>
          <a:lstStyle/>
          <a:p>
            <a:pPr>
              <a:defRPr/>
            </a:pPr>
            <a:fld id="{EB59FA48-E177-5942-B308-47367E90F2A1}" type="slidenum">
              <a:rPr lang="en-US" smtClean="0"/>
              <a:pPr>
                <a:defRPr/>
              </a:pPr>
              <a:t>57</a:t>
            </a:fld>
            <a:endParaRPr lang="en-US"/>
          </a:p>
        </p:txBody>
      </p:sp>
    </p:spTree>
    <p:extLst>
      <p:ext uri="{BB962C8B-B14F-4D97-AF65-F5344CB8AC3E}">
        <p14:creationId xmlns:p14="http://schemas.microsoft.com/office/powerpoint/2010/main" val="31077381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45859C-6B7D-F64E-821D-0FD65063F63E}" type="slidenum">
              <a:rPr lang="en-US" smtClean="0"/>
              <a:pPr>
                <a:defRPr/>
              </a:pPr>
              <a:t>58</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119858423"/>
              </p:ext>
            </p:extLst>
          </p:nvPr>
        </p:nvGraphicFramePr>
        <p:xfrm>
          <a:off x="152400" y="247650"/>
          <a:ext cx="8802688" cy="5567363"/>
        </p:xfrm>
        <a:graphic>
          <a:graphicData uri="http://schemas.openxmlformats.org/presentationml/2006/ole">
            <mc:AlternateContent xmlns:mc="http://schemas.openxmlformats.org/markup-compatibility/2006">
              <mc:Choice xmlns:v="urn:schemas-microsoft-com:vml" Requires="v">
                <p:oleObj spid="_x0000_s343053" name="Document" r:id="rId3" imgW="5943600" imgH="3759200" progId="Word.Document.12">
                  <p:embed/>
                </p:oleObj>
              </mc:Choice>
              <mc:Fallback>
                <p:oleObj name="Document" r:id="rId3" imgW="5943600" imgH="3759200" progId="Word.Document.12">
                  <p:embed/>
                  <p:pic>
                    <p:nvPicPr>
                      <p:cNvPr id="3" name="Object 2"/>
                      <p:cNvPicPr/>
                      <p:nvPr/>
                    </p:nvPicPr>
                    <p:blipFill>
                      <a:blip r:embed="rId4"/>
                      <a:stretch>
                        <a:fillRect/>
                      </a:stretch>
                    </p:blipFill>
                    <p:spPr>
                      <a:xfrm>
                        <a:off x="152400" y="247650"/>
                        <a:ext cx="8802688" cy="5567363"/>
                      </a:xfrm>
                      <a:prstGeom prst="rect">
                        <a:avLst/>
                      </a:prstGeom>
                    </p:spPr>
                  </p:pic>
                </p:oleObj>
              </mc:Fallback>
            </mc:AlternateContent>
          </a:graphicData>
        </a:graphic>
      </p:graphicFrame>
    </p:spTree>
    <p:extLst>
      <p:ext uri="{BB962C8B-B14F-4D97-AF65-F5344CB8AC3E}">
        <p14:creationId xmlns:p14="http://schemas.microsoft.com/office/powerpoint/2010/main" val="1296650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45859C-6B7D-F64E-821D-0FD65063F63E}" type="slidenum">
              <a:rPr lang="en-US" smtClean="0"/>
              <a:pPr>
                <a:defRPr/>
              </a:pPr>
              <a:t>59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474626611"/>
              </p:ext>
            </p:extLst>
          </p:nvPr>
        </p:nvGraphicFramePr>
        <p:xfrm>
          <a:off x="922338" y="158750"/>
          <a:ext cx="7797800" cy="6629400"/>
        </p:xfrm>
        <a:graphic>
          <a:graphicData uri="http://schemas.openxmlformats.org/presentationml/2006/ole">
            <mc:AlternateContent xmlns:mc="http://schemas.openxmlformats.org/markup-compatibility/2006">
              <mc:Choice xmlns:v="urn:schemas-microsoft-com:vml" Requires="v">
                <p:oleObj spid="_x0000_s344077" name="Document" r:id="rId3" imgW="5943600" imgH="5054600" progId="Word.Document.12">
                  <p:embed/>
                </p:oleObj>
              </mc:Choice>
              <mc:Fallback>
                <p:oleObj name="Document" r:id="rId3" imgW="5943600" imgH="5054600" progId="Word.Document.12">
                  <p:embed/>
                  <p:pic>
                    <p:nvPicPr>
                      <p:cNvPr id="6" name="Object 5"/>
                      <p:cNvPicPr/>
                      <p:nvPr/>
                    </p:nvPicPr>
                    <p:blipFill>
                      <a:blip r:embed="rId4"/>
                      <a:stretch>
                        <a:fillRect/>
                      </a:stretch>
                    </p:blipFill>
                    <p:spPr>
                      <a:xfrm>
                        <a:off x="922338" y="158750"/>
                        <a:ext cx="7797800" cy="6629400"/>
                      </a:xfrm>
                      <a:prstGeom prst="rect">
                        <a:avLst/>
                      </a:prstGeom>
                    </p:spPr>
                  </p:pic>
                </p:oleObj>
              </mc:Fallback>
            </mc:AlternateContent>
          </a:graphicData>
        </a:graphic>
      </p:graphicFrame>
    </p:spTree>
    <p:extLst>
      <p:ext uri="{BB962C8B-B14F-4D97-AF65-F5344CB8AC3E}">
        <p14:creationId xmlns:p14="http://schemas.microsoft.com/office/powerpoint/2010/main" val="2099283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6</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188190671"/>
              </p:ext>
            </p:extLst>
          </p:nvPr>
        </p:nvGraphicFramePr>
        <p:xfrm>
          <a:off x="1760220" y="0"/>
          <a:ext cx="6156642" cy="6311508"/>
        </p:xfrm>
        <a:graphic>
          <a:graphicData uri="http://schemas.openxmlformats.org/presentationml/2006/ole">
            <mc:AlternateContent xmlns:mc="http://schemas.openxmlformats.org/markup-compatibility/2006">
              <mc:Choice xmlns:v="urn:schemas-microsoft-com:vml" Requires="v">
                <p:oleObj spid="_x0000_s187427" name="Document" r:id="rId3" imgW="5486400" imgH="5626100" progId="Word.Document.12">
                  <p:embed/>
                </p:oleObj>
              </mc:Choice>
              <mc:Fallback>
                <p:oleObj name="Document" r:id="rId3" imgW="5486400" imgH="5626100" progId="Word.Document.12">
                  <p:embed/>
                  <p:pic>
                    <p:nvPicPr>
                      <p:cNvPr id="2" name="Object 1"/>
                      <p:cNvPicPr/>
                      <p:nvPr/>
                    </p:nvPicPr>
                    <p:blipFill>
                      <a:blip r:embed="rId4"/>
                      <a:stretch>
                        <a:fillRect/>
                      </a:stretch>
                    </p:blipFill>
                    <p:spPr>
                      <a:xfrm>
                        <a:off x="1760220" y="0"/>
                        <a:ext cx="6156642" cy="6311508"/>
                      </a:xfrm>
                      <a:prstGeom prst="rect">
                        <a:avLst/>
                      </a:prstGeom>
                    </p:spPr>
                  </p:pic>
                </p:oleObj>
              </mc:Fallback>
            </mc:AlternateContent>
          </a:graphicData>
        </a:graphic>
      </p:graphicFrame>
    </p:spTree>
    <p:extLst>
      <p:ext uri="{BB962C8B-B14F-4D97-AF65-F5344CB8AC3E}">
        <p14:creationId xmlns:p14="http://schemas.microsoft.com/office/powerpoint/2010/main" val="2677228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60</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602379533"/>
              </p:ext>
            </p:extLst>
          </p:nvPr>
        </p:nvGraphicFramePr>
        <p:xfrm>
          <a:off x="1044146" y="104776"/>
          <a:ext cx="7278130" cy="6173832"/>
        </p:xfrm>
        <a:graphic>
          <a:graphicData uri="http://schemas.openxmlformats.org/presentationml/2006/ole">
            <mc:AlternateContent xmlns:mc="http://schemas.openxmlformats.org/markup-compatibility/2006">
              <mc:Choice xmlns:v="urn:schemas-microsoft-com:vml" Requires="v">
                <p:oleObj spid="_x0000_s324621" name="Document" r:id="rId3" imgW="5943600" imgH="5041900" progId="Word.Document.12">
                  <p:embed/>
                </p:oleObj>
              </mc:Choice>
              <mc:Fallback>
                <p:oleObj name="Document" r:id="rId3" imgW="5943600" imgH="5041900" progId="Word.Document.12">
                  <p:embed/>
                  <p:pic>
                    <p:nvPicPr>
                      <p:cNvPr id="3" name="Object 2"/>
                      <p:cNvPicPr/>
                      <p:nvPr/>
                    </p:nvPicPr>
                    <p:blipFill>
                      <a:blip r:embed="rId4"/>
                      <a:stretch>
                        <a:fillRect/>
                      </a:stretch>
                    </p:blipFill>
                    <p:spPr>
                      <a:xfrm>
                        <a:off x="1044146" y="104776"/>
                        <a:ext cx="7278130" cy="6173832"/>
                      </a:xfrm>
                      <a:prstGeom prst="rect">
                        <a:avLst/>
                      </a:prstGeom>
                    </p:spPr>
                  </p:pic>
                </p:oleObj>
              </mc:Fallback>
            </mc:AlternateContent>
          </a:graphicData>
        </a:graphic>
      </p:graphicFrame>
    </p:spTree>
    <p:extLst>
      <p:ext uri="{BB962C8B-B14F-4D97-AF65-F5344CB8AC3E}">
        <p14:creationId xmlns:p14="http://schemas.microsoft.com/office/powerpoint/2010/main" val="1540886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61</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479090283"/>
              </p:ext>
            </p:extLst>
          </p:nvPr>
        </p:nvGraphicFramePr>
        <p:xfrm>
          <a:off x="1368554" y="124168"/>
          <a:ext cx="6304992" cy="6201560"/>
        </p:xfrm>
        <a:graphic>
          <a:graphicData uri="http://schemas.openxmlformats.org/presentationml/2006/ole">
            <mc:AlternateContent xmlns:mc="http://schemas.openxmlformats.org/markup-compatibility/2006">
              <mc:Choice xmlns:v="urn:schemas-microsoft-com:vml" Requires="v">
                <p:oleObj spid="_x0000_s325645" name="Document" r:id="rId3" imgW="5486400" imgH="5397500" progId="Word.Document.12">
                  <p:embed/>
                </p:oleObj>
              </mc:Choice>
              <mc:Fallback>
                <p:oleObj name="Document" r:id="rId3" imgW="5486400" imgH="5397500" progId="Word.Document.12">
                  <p:embed/>
                  <p:pic>
                    <p:nvPicPr>
                      <p:cNvPr id="2" name="Object 1"/>
                      <p:cNvPicPr/>
                      <p:nvPr/>
                    </p:nvPicPr>
                    <p:blipFill>
                      <a:blip r:embed="rId4"/>
                      <a:stretch>
                        <a:fillRect/>
                      </a:stretch>
                    </p:blipFill>
                    <p:spPr>
                      <a:xfrm>
                        <a:off x="1368554" y="124168"/>
                        <a:ext cx="6304992" cy="6201560"/>
                      </a:xfrm>
                      <a:prstGeom prst="rect">
                        <a:avLst/>
                      </a:prstGeom>
                    </p:spPr>
                  </p:pic>
                </p:oleObj>
              </mc:Fallback>
            </mc:AlternateContent>
          </a:graphicData>
        </a:graphic>
      </p:graphicFrame>
    </p:spTree>
    <p:extLst>
      <p:ext uri="{BB962C8B-B14F-4D97-AF65-F5344CB8AC3E}">
        <p14:creationId xmlns:p14="http://schemas.microsoft.com/office/powerpoint/2010/main" val="16047864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62</a:t>
            </a:fld>
            <a:endParaRPr lang="en-US"/>
          </a:p>
        </p:txBody>
      </p:sp>
      <p:graphicFrame>
        <p:nvGraphicFramePr>
          <p:cNvPr id="2" name="Object 1"/>
          <p:cNvGraphicFramePr>
            <a:graphicFrameLocks noChangeAspect="1"/>
          </p:cNvGraphicFramePr>
          <p:nvPr/>
        </p:nvGraphicFramePr>
        <p:xfrm>
          <a:off x="1160463" y="80963"/>
          <a:ext cx="7135812" cy="6294437"/>
        </p:xfrm>
        <a:graphic>
          <a:graphicData uri="http://schemas.openxmlformats.org/presentationml/2006/ole">
            <mc:AlternateContent xmlns:mc="http://schemas.openxmlformats.org/markup-compatibility/2006">
              <mc:Choice xmlns:v="urn:schemas-microsoft-com:vml" Requires="v">
                <p:oleObj spid="_x0000_s326669" name="Document" r:id="rId3" imgW="5486400" imgH="4838700" progId="Word.Document.12">
                  <p:embed/>
                </p:oleObj>
              </mc:Choice>
              <mc:Fallback>
                <p:oleObj name="Document" r:id="rId3" imgW="5486400" imgH="4838700" progId="Word.Document.12">
                  <p:embed/>
                  <p:pic>
                    <p:nvPicPr>
                      <p:cNvPr id="2" name="Object 1"/>
                      <p:cNvPicPr/>
                      <p:nvPr/>
                    </p:nvPicPr>
                    <p:blipFill>
                      <a:blip r:embed="rId4"/>
                      <a:stretch>
                        <a:fillRect/>
                      </a:stretch>
                    </p:blipFill>
                    <p:spPr>
                      <a:xfrm>
                        <a:off x="1160463" y="80963"/>
                        <a:ext cx="7135812" cy="6294437"/>
                      </a:xfrm>
                      <a:prstGeom prst="rect">
                        <a:avLst/>
                      </a:prstGeom>
                    </p:spPr>
                  </p:pic>
                </p:oleObj>
              </mc:Fallback>
            </mc:AlternateContent>
          </a:graphicData>
        </a:graphic>
      </p:graphicFrame>
    </p:spTree>
    <p:extLst>
      <p:ext uri="{BB962C8B-B14F-4D97-AF65-F5344CB8AC3E}">
        <p14:creationId xmlns:p14="http://schemas.microsoft.com/office/powerpoint/2010/main" val="3002051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63</a:t>
            </a:fld>
            <a:endParaRPr lang="en-US"/>
          </a:p>
        </p:txBody>
      </p:sp>
      <p:graphicFrame>
        <p:nvGraphicFramePr>
          <p:cNvPr id="2" name="Object 1"/>
          <p:cNvGraphicFramePr>
            <a:graphicFrameLocks noChangeAspect="1"/>
          </p:cNvGraphicFramePr>
          <p:nvPr/>
        </p:nvGraphicFramePr>
        <p:xfrm>
          <a:off x="347133" y="67734"/>
          <a:ext cx="8603258" cy="5994400"/>
        </p:xfrm>
        <a:graphic>
          <a:graphicData uri="http://schemas.openxmlformats.org/presentationml/2006/ole">
            <mc:AlternateContent xmlns:mc="http://schemas.openxmlformats.org/markup-compatibility/2006">
              <mc:Choice xmlns:v="urn:schemas-microsoft-com:vml" Requires="v">
                <p:oleObj spid="_x0000_s327693" name="Document" r:id="rId3" imgW="5486400" imgH="3822700" progId="Word.Document.12">
                  <p:embed/>
                </p:oleObj>
              </mc:Choice>
              <mc:Fallback>
                <p:oleObj name="Document" r:id="rId3" imgW="5486400" imgH="3822700" progId="Word.Document.12">
                  <p:embed/>
                  <p:pic>
                    <p:nvPicPr>
                      <p:cNvPr id="2" name="Object 1"/>
                      <p:cNvPicPr/>
                      <p:nvPr/>
                    </p:nvPicPr>
                    <p:blipFill>
                      <a:blip r:embed="rId4"/>
                      <a:stretch>
                        <a:fillRect/>
                      </a:stretch>
                    </p:blipFill>
                    <p:spPr>
                      <a:xfrm>
                        <a:off x="347133" y="67734"/>
                        <a:ext cx="8603258" cy="5994400"/>
                      </a:xfrm>
                      <a:prstGeom prst="rect">
                        <a:avLst/>
                      </a:prstGeom>
                    </p:spPr>
                  </p:pic>
                </p:oleObj>
              </mc:Fallback>
            </mc:AlternateContent>
          </a:graphicData>
        </a:graphic>
      </p:graphicFrame>
    </p:spTree>
    <p:extLst>
      <p:ext uri="{BB962C8B-B14F-4D97-AF65-F5344CB8AC3E}">
        <p14:creationId xmlns:p14="http://schemas.microsoft.com/office/powerpoint/2010/main" val="34128682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64</a:t>
            </a:fld>
            <a:endParaRPr lang="en-US"/>
          </a:p>
        </p:txBody>
      </p:sp>
      <p:graphicFrame>
        <p:nvGraphicFramePr>
          <p:cNvPr id="3" name="Object 2"/>
          <p:cNvGraphicFramePr>
            <a:graphicFrameLocks noChangeAspect="1"/>
          </p:cNvGraphicFramePr>
          <p:nvPr/>
        </p:nvGraphicFramePr>
        <p:xfrm>
          <a:off x="68263" y="492125"/>
          <a:ext cx="8948737" cy="4933950"/>
        </p:xfrm>
        <a:graphic>
          <a:graphicData uri="http://schemas.openxmlformats.org/presentationml/2006/ole">
            <mc:AlternateContent xmlns:mc="http://schemas.openxmlformats.org/markup-compatibility/2006">
              <mc:Choice xmlns:v="urn:schemas-microsoft-com:vml" Requires="v">
                <p:oleObj spid="_x0000_s328717" name="Document" r:id="rId3" imgW="5943600" imgH="3276600" progId="Word.Document.12">
                  <p:embed/>
                </p:oleObj>
              </mc:Choice>
              <mc:Fallback>
                <p:oleObj name="Document" r:id="rId3" imgW="5943600" imgH="3276600" progId="Word.Document.12">
                  <p:embed/>
                  <p:pic>
                    <p:nvPicPr>
                      <p:cNvPr id="3" name="Object 2"/>
                      <p:cNvPicPr/>
                      <p:nvPr/>
                    </p:nvPicPr>
                    <p:blipFill>
                      <a:blip r:embed="rId4"/>
                      <a:stretch>
                        <a:fillRect/>
                      </a:stretch>
                    </p:blipFill>
                    <p:spPr>
                      <a:xfrm>
                        <a:off x="68263" y="492125"/>
                        <a:ext cx="8948737" cy="4933950"/>
                      </a:xfrm>
                      <a:prstGeom prst="rect">
                        <a:avLst/>
                      </a:prstGeom>
                    </p:spPr>
                  </p:pic>
                </p:oleObj>
              </mc:Fallback>
            </mc:AlternateContent>
          </a:graphicData>
        </a:graphic>
      </p:graphicFrame>
    </p:spTree>
    <p:extLst>
      <p:ext uri="{BB962C8B-B14F-4D97-AF65-F5344CB8AC3E}">
        <p14:creationId xmlns:p14="http://schemas.microsoft.com/office/powerpoint/2010/main" val="35230488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65</a:t>
            </a:fld>
            <a:endParaRPr lang="en-US"/>
          </a:p>
        </p:txBody>
      </p:sp>
      <p:graphicFrame>
        <p:nvGraphicFramePr>
          <p:cNvPr id="2" name="Object 1"/>
          <p:cNvGraphicFramePr>
            <a:graphicFrameLocks noChangeAspect="1"/>
          </p:cNvGraphicFramePr>
          <p:nvPr/>
        </p:nvGraphicFramePr>
        <p:xfrm>
          <a:off x="186267" y="124883"/>
          <a:ext cx="8665028" cy="4633383"/>
        </p:xfrm>
        <a:graphic>
          <a:graphicData uri="http://schemas.openxmlformats.org/presentationml/2006/ole">
            <mc:AlternateContent xmlns:mc="http://schemas.openxmlformats.org/markup-compatibility/2006">
              <mc:Choice xmlns:v="urn:schemas-microsoft-com:vml" Requires="v">
                <p:oleObj spid="_x0000_s329741" name="Document" r:id="rId3" imgW="5486400" imgH="2933700" progId="Word.Document.12">
                  <p:embed/>
                </p:oleObj>
              </mc:Choice>
              <mc:Fallback>
                <p:oleObj name="Document" r:id="rId3" imgW="5486400" imgH="2933700" progId="Word.Document.12">
                  <p:embed/>
                  <p:pic>
                    <p:nvPicPr>
                      <p:cNvPr id="2" name="Object 1"/>
                      <p:cNvPicPr/>
                      <p:nvPr/>
                    </p:nvPicPr>
                    <p:blipFill>
                      <a:blip r:embed="rId4"/>
                      <a:stretch>
                        <a:fillRect/>
                      </a:stretch>
                    </p:blipFill>
                    <p:spPr>
                      <a:xfrm>
                        <a:off x="186267" y="124883"/>
                        <a:ext cx="8665028" cy="4633383"/>
                      </a:xfrm>
                      <a:prstGeom prst="rect">
                        <a:avLst/>
                      </a:prstGeom>
                    </p:spPr>
                  </p:pic>
                </p:oleObj>
              </mc:Fallback>
            </mc:AlternateContent>
          </a:graphicData>
        </a:graphic>
      </p:graphicFrame>
    </p:spTree>
    <p:extLst>
      <p:ext uri="{BB962C8B-B14F-4D97-AF65-F5344CB8AC3E}">
        <p14:creationId xmlns:p14="http://schemas.microsoft.com/office/powerpoint/2010/main" val="3276874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7</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723305684"/>
              </p:ext>
            </p:extLst>
          </p:nvPr>
        </p:nvGraphicFramePr>
        <p:xfrm>
          <a:off x="1217613" y="271463"/>
          <a:ext cx="7281862" cy="5575300"/>
        </p:xfrm>
        <a:graphic>
          <a:graphicData uri="http://schemas.openxmlformats.org/presentationml/2006/ole">
            <mc:AlternateContent xmlns:mc="http://schemas.openxmlformats.org/markup-compatibility/2006">
              <mc:Choice xmlns:v="urn:schemas-microsoft-com:vml" Requires="v">
                <p:oleObj spid="_x0000_s311320" name="Document" r:id="rId3" imgW="5486400" imgH="4203700" progId="Word.Document.12">
                  <p:embed/>
                </p:oleObj>
              </mc:Choice>
              <mc:Fallback>
                <p:oleObj name="Document" r:id="rId3" imgW="5486400" imgH="4203700" progId="Word.Document.12">
                  <p:embed/>
                  <p:pic>
                    <p:nvPicPr>
                      <p:cNvPr id="2" name="Object 1"/>
                      <p:cNvPicPr/>
                      <p:nvPr/>
                    </p:nvPicPr>
                    <p:blipFill>
                      <a:blip r:embed="rId4"/>
                      <a:stretch>
                        <a:fillRect/>
                      </a:stretch>
                    </p:blipFill>
                    <p:spPr>
                      <a:xfrm>
                        <a:off x="1217613" y="271463"/>
                        <a:ext cx="7281862" cy="5575300"/>
                      </a:xfrm>
                      <a:prstGeom prst="rect">
                        <a:avLst/>
                      </a:prstGeom>
                    </p:spPr>
                  </p:pic>
                </p:oleObj>
              </mc:Fallback>
            </mc:AlternateContent>
          </a:graphicData>
        </a:graphic>
      </p:graphicFrame>
    </p:spTree>
    <p:extLst>
      <p:ext uri="{BB962C8B-B14F-4D97-AF65-F5344CB8AC3E}">
        <p14:creationId xmlns:p14="http://schemas.microsoft.com/office/powerpoint/2010/main" val="4010871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8</a:t>
            </a:fld>
            <a:endParaRPr lang="en-US"/>
          </a:p>
        </p:txBody>
      </p:sp>
      <p:pic>
        <p:nvPicPr>
          <p:cNvPr id="5" name="Picture 4"/>
          <p:cNvPicPr>
            <a:picLocks noChangeAspect="1"/>
          </p:cNvPicPr>
          <p:nvPr/>
        </p:nvPicPr>
        <p:blipFill rotWithShape="1">
          <a:blip r:embed="rId2"/>
          <a:srcRect t="6397"/>
          <a:stretch/>
        </p:blipFill>
        <p:spPr>
          <a:xfrm>
            <a:off x="457200" y="186675"/>
            <a:ext cx="8229600" cy="6169675"/>
          </a:xfrm>
          <a:prstGeom prst="rect">
            <a:avLst/>
          </a:prstGeom>
        </p:spPr>
      </p:pic>
    </p:spTree>
    <p:extLst>
      <p:ext uri="{BB962C8B-B14F-4D97-AF65-F5344CB8AC3E}">
        <p14:creationId xmlns:p14="http://schemas.microsoft.com/office/powerpoint/2010/main" val="3731604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01FACE2-CC82-B84C-B261-A39D0EB24D53}" type="slidenum">
              <a:rPr lang="en-US" smtClean="0"/>
              <a:pPr>
                <a:defRPr/>
              </a:pPr>
              <a:t>9</a:t>
            </a:fld>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993629295"/>
              </p:ext>
            </p:extLst>
          </p:nvPr>
        </p:nvGraphicFramePr>
        <p:xfrm>
          <a:off x="322263" y="360363"/>
          <a:ext cx="8743950" cy="4708525"/>
        </p:xfrm>
        <a:graphic>
          <a:graphicData uri="http://schemas.openxmlformats.org/presentationml/2006/ole">
            <mc:AlternateContent xmlns:mc="http://schemas.openxmlformats.org/markup-compatibility/2006">
              <mc:Choice xmlns:v="urn:schemas-microsoft-com:vml" Requires="v">
                <p:oleObj spid="_x0000_s312333" name="Document" r:id="rId3" imgW="5943600" imgH="3200400" progId="Word.Document.12">
                  <p:embed/>
                </p:oleObj>
              </mc:Choice>
              <mc:Fallback>
                <p:oleObj name="Document" r:id="rId3" imgW="5943600" imgH="3200400" progId="Word.Document.12">
                  <p:embed/>
                  <p:pic>
                    <p:nvPicPr>
                      <p:cNvPr id="3" name="Object 2"/>
                      <p:cNvPicPr/>
                      <p:nvPr/>
                    </p:nvPicPr>
                    <p:blipFill>
                      <a:blip r:embed="rId4"/>
                      <a:stretch>
                        <a:fillRect/>
                      </a:stretch>
                    </p:blipFill>
                    <p:spPr>
                      <a:xfrm>
                        <a:off x="322263" y="360363"/>
                        <a:ext cx="8743950" cy="4708525"/>
                      </a:xfrm>
                      <a:prstGeom prst="rect">
                        <a:avLst/>
                      </a:prstGeom>
                    </p:spPr>
                  </p:pic>
                </p:oleObj>
              </mc:Fallback>
            </mc:AlternateContent>
          </a:graphicData>
        </a:graphic>
      </p:graphicFrame>
    </p:spTree>
    <p:extLst>
      <p:ext uri="{BB962C8B-B14F-4D97-AF65-F5344CB8AC3E}">
        <p14:creationId xmlns:p14="http://schemas.microsoft.com/office/powerpoint/2010/main" val="383507287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King Crimson:Microsoft Office 98:Templates:Blank Presentation</Template>
  <TotalTime>6862</TotalTime>
  <Words>408</Words>
  <Application>Microsoft Macintosh PowerPoint</Application>
  <PresentationFormat>On-screen Show (4:3)</PresentationFormat>
  <Paragraphs>87</Paragraphs>
  <Slides>65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65</vt:i4>
      </vt:variant>
    </vt:vector>
  </HeadingPairs>
  <TitlesOfParts>
    <vt:vector size="73" baseType="lpstr">
      <vt:lpstr>Arial</vt:lpstr>
      <vt:lpstr>Comic Sans MS</vt:lpstr>
      <vt:lpstr>Times</vt:lpstr>
      <vt:lpstr>Times New Roman</vt:lpstr>
      <vt:lpstr>Custom Design</vt:lpstr>
      <vt:lpstr>Document</vt:lpstr>
      <vt:lpstr>Equation</vt:lpstr>
      <vt:lpstr>Microsoft Word Document</vt:lpstr>
      <vt:lpstr>Hadron Beam Cooling in Particle Accelerators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of the “tools” lectures</vt:lpstr>
      <vt:lpstr>Additional formulae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Duke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Vladimir Litvinenko</dc:creator>
  <cp:lastModifiedBy>Litvinenko, Vladimir</cp:lastModifiedBy>
  <cp:revision>575</cp:revision>
  <cp:lastPrinted>2007-04-16T00:53:38Z</cp:lastPrinted>
  <dcterms:created xsi:type="dcterms:W3CDTF">2001-10-31T23:13:27Z</dcterms:created>
  <dcterms:modified xsi:type="dcterms:W3CDTF">2023-01-20T18:17:31Z</dcterms:modified>
</cp:coreProperties>
</file>