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1"/>
    <p:restoredTop sz="95890"/>
  </p:normalViewPr>
  <p:slideViewPr>
    <p:cSldViewPr snapToGrid="0">
      <p:cViewPr varScale="1">
        <p:scale>
          <a:sx n="80" d="100"/>
          <a:sy n="80" d="100"/>
        </p:scale>
        <p:origin x="2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2C49A-9A36-8CB1-B8A6-8CE584213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20AE73-F813-50DE-E724-447BB69AA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8D4A5-2F2B-82C6-043E-DEF0184F7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C94-7306-B448-A451-7B66A00FC11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0B59D-4266-9D07-5BF6-3C975A93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1BE85-713A-5FA0-CCF8-3F5B7D84B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A2B-AB9A-B949-B347-0338D375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3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7EDA9-9838-F51E-3BBD-E123AB22D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A698F2-CBCD-C499-6BD2-0CF305CEC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31B9F-483A-6CDB-4162-0BACA876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C94-7306-B448-A451-7B66A00FC11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88EB5-0130-ABA8-D035-9F8EEF14B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8F03-37D4-9034-B992-6BD96D74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A2B-AB9A-B949-B347-0338D375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7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318EB-72AC-3BE6-1376-9568A160F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72E21-193A-763B-54EC-56080A754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065A8-F291-DB02-2CA5-049E2432F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C94-7306-B448-A451-7B66A00FC11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A473B-963B-CA1F-12A9-DE26C1CB5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3B90-83E9-D45D-2FFA-D3636C53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A2B-AB9A-B949-B347-0338D375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6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F711-6DEF-C70E-3659-B6002CE4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E9603-B354-A097-9C6F-59361F19A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5C107-091B-697F-1CAB-2068B929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C94-7306-B448-A451-7B66A00FC11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DDF5B-CEFA-38D6-447B-9E9F52DC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8932F-836A-8A81-58E6-24646EA7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A2B-AB9A-B949-B347-0338D375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8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A2A8-CDF7-BF25-2A15-5F7ACAC4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B3766-48FB-CD2D-AC41-B6EA4C37E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67C74-EBBA-DC6C-583A-F1B8B57B8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C94-7306-B448-A451-7B66A00FC11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556FA-BF4B-6277-078D-C5319B0D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A50B6-E139-0F6B-0C29-F048CC03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A2B-AB9A-B949-B347-0338D375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4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296F5-775B-6EA9-B1A3-EC3EC212B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AC70A-437E-2210-6BD0-C3B857253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9E450-D00B-0340-A817-BEB2C86D2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8A01E-01FA-3B7C-AAA7-22EA7E2D2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C94-7306-B448-A451-7B66A00FC11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2087D-83B0-9148-B040-3BFAE2AE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6AE6F-928B-E9AB-F9CD-92058E39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A2B-AB9A-B949-B347-0338D375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D1E2-6F9A-BA02-A877-8795D4147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4B075-CB80-747F-DB93-3E7AA5C30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13C2A-D41F-E759-A473-96C12A34F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CD657-955B-AE03-24EE-444F912C4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7D2FE-4DB1-DD19-BF90-65A9D2F6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7719CE-1AA6-E392-3E9B-036F1EA68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C94-7306-B448-A451-7B66A00FC11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0B671-F933-CB36-2A61-754B61D2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043C86-BC2A-796E-3004-2B205B56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A2B-AB9A-B949-B347-0338D375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8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C7B-7A98-1435-508B-4B99BBCD9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CF4DD-8923-ED25-88B7-80F1F1D3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C94-7306-B448-A451-7B66A00FC11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7CBE20-B76F-29CD-F92F-EA4D7534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2A1D8-0B8D-70E3-4DBE-321724E4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A2B-AB9A-B949-B347-0338D375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1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C620D5-6F0A-99E2-8B70-C29F8A0E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C94-7306-B448-A451-7B66A00FC11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E77B2-F714-ED44-0972-27DA2CFE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8DD2A-2545-C311-A625-A20E5CE25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A2B-AB9A-B949-B347-0338D375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8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A5CF-E6B7-D466-1CE5-5CF6EC5F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B7FE4-40C1-DEF0-F029-F1F0258B3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39FAF-9798-5361-ED75-4F0497AE6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A98CD-8FAF-13E3-CA77-4FB91BB3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C94-7306-B448-A451-7B66A00FC11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D43EC-0EDD-B640-C3CF-709E74EE7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09B21-E470-1644-5F00-23FAE569B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A2B-AB9A-B949-B347-0338D375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5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8F92E-97A3-419E-7C6A-562FD88A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8953B-2E95-3FE1-9FE3-D0F9D46D8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4CA5C-ED6C-0023-7944-257409B6E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CC700-4902-3A89-416B-6D5082AB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3C94-7306-B448-A451-7B66A00FC11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FC1B5-4015-A31D-2831-81064D25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42DCE-5B5F-386E-2CA2-33EDA16B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BA2B-AB9A-B949-B347-0338D375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8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268C56-86C9-E735-D9FC-B45AD08A3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39347-4644-FFC0-8BB5-4EAC47C6D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64165-A55E-704A-56D3-E5FF31CB2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33C94-7306-B448-A451-7B66A00FC11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B14F3-8E4A-222F-8093-7F80395F4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4E83E-008D-7A18-7B12-50B275E35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8BA2B-AB9A-B949-B347-0338D375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1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C6ED-EC26-7806-EFA1-8153ACC98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06537"/>
          </a:xfrm>
        </p:spPr>
        <p:txBody>
          <a:bodyPr/>
          <a:lstStyle/>
          <a:p>
            <a:r>
              <a:rPr lang="en-US" dirty="0"/>
              <a:t>Safety trainings for PHY542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F8C85-3349-1877-3AF5-45A2A006E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M.Fedurin</a:t>
            </a:r>
            <a:endParaRPr lang="en-US" dirty="0"/>
          </a:p>
          <a:p>
            <a:r>
              <a:rPr lang="en-US" dirty="0"/>
              <a:t>01/30/2023</a:t>
            </a:r>
          </a:p>
        </p:txBody>
      </p:sp>
    </p:spTree>
    <p:extLst>
      <p:ext uri="{BB962C8B-B14F-4D97-AF65-F5344CB8AC3E}">
        <p14:creationId xmlns:p14="http://schemas.microsoft.com/office/powerpoint/2010/main" val="107532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8227-8FEC-CE9A-35FE-BA58D6EC2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N</a:t>
            </a:r>
            <a:r>
              <a:rPr lang="en-US" sz="44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ew JTA called “ATF AE63 student” with the following requirements: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2D9A8-5814-DA9D-8A0A-1BF6ADE21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36" y="2141537"/>
            <a:ext cx="11132127" cy="4351338"/>
          </a:xfrm>
        </p:spPr>
        <p:txBody>
          <a:bodyPr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PO-ATF ATF Awareness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PO-ATF-REF ATF Awareness Exam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GE-CYBERSEC Cyber Security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TQ-GERT General Employee Radiological Training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TQ-GSO Guest Site Orientation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HP-OSH-151A-W Lockout/Tagout Affected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TQ-SMF Static Magnetic Fields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OM-MEDSURV-SMF Static Magnetic Field Medical Surveillance 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384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DAE59-7AE0-59D6-BCE9-3D7BA7A8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225"/>
            <a:ext cx="10515600" cy="67786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www.bnl.gov</a:t>
            </a:r>
            <a:r>
              <a:rPr lang="en-US" dirty="0">
                <a:solidFill>
                  <a:srgbClr val="00B0F0"/>
                </a:solidFill>
              </a:rPr>
              <a:t>/training/pass</a:t>
            </a:r>
          </a:p>
        </p:txBody>
      </p:sp>
      <p:pic>
        <p:nvPicPr>
          <p:cNvPr id="5" name="Content Placeholder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107A45AF-C645-ACD1-50ED-C679C52E0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90552"/>
            <a:ext cx="10248900" cy="5673837"/>
          </a:xfr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C0B7A536-14D1-1ACA-9996-11AD16C5208A}"/>
              </a:ext>
            </a:extLst>
          </p:cNvPr>
          <p:cNvSpPr/>
          <p:nvPr/>
        </p:nvSpPr>
        <p:spPr>
          <a:xfrm>
            <a:off x="3501242" y="998497"/>
            <a:ext cx="3087584" cy="59376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23DCA22-7817-604C-F7C2-9E97BA6FD810}"/>
              </a:ext>
            </a:extLst>
          </p:cNvPr>
          <p:cNvSpPr/>
          <p:nvPr/>
        </p:nvSpPr>
        <p:spPr>
          <a:xfrm>
            <a:off x="4261263" y="4805549"/>
            <a:ext cx="2935184" cy="1571500"/>
          </a:xfrm>
          <a:prstGeom prst="frame">
            <a:avLst>
              <a:gd name="adj1" fmla="val 63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3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3BF587A-486B-B9CD-7796-D002D1195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14" y="500063"/>
            <a:ext cx="11249171" cy="6072188"/>
          </a:xfrm>
        </p:spPr>
      </p:pic>
    </p:spTree>
    <p:extLst>
      <p:ext uri="{BB962C8B-B14F-4D97-AF65-F5344CB8AC3E}">
        <p14:creationId xmlns:p14="http://schemas.microsoft.com/office/powerpoint/2010/main" val="147863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511ED9B-2356-07CF-3BE1-1C7090B45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086" y="389021"/>
            <a:ext cx="11397827" cy="6079958"/>
          </a:xfr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8239A0D9-CD56-2B95-DD5C-0212E9D16981}"/>
              </a:ext>
            </a:extLst>
          </p:cNvPr>
          <p:cNvSpPr/>
          <p:nvPr/>
        </p:nvSpPr>
        <p:spPr>
          <a:xfrm>
            <a:off x="786063" y="1828800"/>
            <a:ext cx="1668379" cy="577516"/>
          </a:xfrm>
          <a:prstGeom prst="donut">
            <a:avLst>
              <a:gd name="adj" fmla="val 107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0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BBAE5F-AB08-CD68-E080-25C3EDB24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970" y="240632"/>
            <a:ext cx="11516905" cy="6112042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DB9903-A8EB-DC4E-7C09-97E56E0B8A2F}"/>
              </a:ext>
            </a:extLst>
          </p:cNvPr>
          <p:cNvCxnSpPr/>
          <p:nvPr/>
        </p:nvCxnSpPr>
        <p:spPr>
          <a:xfrm>
            <a:off x="2622885" y="4812631"/>
            <a:ext cx="753979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43F237-C24B-8113-CFF6-4C3B5E642234}"/>
              </a:ext>
            </a:extLst>
          </p:cNvPr>
          <p:cNvCxnSpPr/>
          <p:nvPr/>
        </p:nvCxnSpPr>
        <p:spPr>
          <a:xfrm>
            <a:off x="3376864" y="4291262"/>
            <a:ext cx="753979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01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73</Words>
  <Application>Microsoft Macintosh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Safety trainings for PHY542</vt:lpstr>
      <vt:lpstr>New JTA called “ATF AE63 student” with the following requirements:</vt:lpstr>
      <vt:lpstr>www.bnl.gov/training/pass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trainings for PHY542</dc:title>
  <dc:creator>Fedurin, Mikhail</dc:creator>
  <cp:lastModifiedBy>Fedurin, Mikhail</cp:lastModifiedBy>
  <cp:revision>2</cp:revision>
  <dcterms:created xsi:type="dcterms:W3CDTF">2023-01-30T22:28:52Z</dcterms:created>
  <dcterms:modified xsi:type="dcterms:W3CDTF">2023-01-30T23:35:36Z</dcterms:modified>
</cp:coreProperties>
</file>